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5" r:id="rId1"/>
  </p:sldMasterIdLst>
  <p:sldIdLst>
    <p:sldId id="259" r:id="rId2"/>
    <p:sldId id="258" r:id="rId3"/>
    <p:sldId id="260" r:id="rId4"/>
    <p:sldId id="261" r:id="rId5"/>
    <p:sldId id="267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147"/>
    <a:srgbClr val="B54C2D"/>
    <a:srgbClr val="B66952"/>
    <a:srgbClr val="B56D45"/>
    <a:srgbClr val="DF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A20905-3954-474B-A606-562BCA026DC1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C13AB6D-DEA2-4CBB-AC69-1EF1A6AD1512}">
      <dgm:prSet custT="1"/>
      <dgm:spPr/>
      <dgm:t>
        <a:bodyPr/>
        <a:lstStyle/>
        <a:p>
          <a:pPr>
            <a:defRPr cap="all"/>
          </a:pPr>
          <a:r>
            <a:rPr lang="en-US" sz="2000" b="0" i="0" u="none" dirty="0"/>
            <a:t>1 Amazing grace (how sweet the sound)</a:t>
          </a:r>
          <a:br>
            <a:rPr lang="en-US" sz="2000" b="0" i="0" u="none" dirty="0"/>
          </a:br>
          <a:r>
            <a:rPr lang="en-US" sz="2000" b="0" i="0" u="none" dirty="0"/>
            <a:t>that saved a wretch like me!</a:t>
          </a:r>
          <a:br>
            <a:rPr lang="en-US" sz="2000" b="0" i="0" u="none" dirty="0"/>
          </a:br>
          <a:r>
            <a:rPr lang="en-US" sz="2000" b="0" i="0" u="none" dirty="0"/>
            <a:t>I once was lost, but now am found,</a:t>
          </a:r>
          <a:br>
            <a:rPr lang="en-US" sz="2000" b="0" i="0" u="none" dirty="0"/>
          </a:br>
          <a:r>
            <a:rPr lang="en-US" sz="2000" b="0" i="0" u="none" dirty="0"/>
            <a:t>was blind, but now I see.</a:t>
          </a:r>
          <a:br>
            <a:rPr lang="en-US" sz="2000" b="0" i="0" u="none" dirty="0"/>
          </a:br>
          <a:endParaRPr lang="en-US" sz="2000" dirty="0"/>
        </a:p>
      </dgm:t>
    </dgm:pt>
    <dgm:pt modelId="{9C64CC83-643C-4E12-8F97-BC19DC031190}" type="sibTrans" cxnId="{4B888393-351D-4489-90C9-5A68061AB236}">
      <dgm:prSet phldrT="01" phldr="0"/>
      <dgm:spPr/>
      <dgm:t>
        <a:bodyPr/>
        <a:lstStyle/>
        <a:p>
          <a:r>
            <a:rPr lang="en-US"/>
            <a:t>01</a:t>
          </a:r>
          <a:endParaRPr lang="en-US" dirty="0"/>
        </a:p>
      </dgm:t>
    </dgm:pt>
    <dgm:pt modelId="{2C752582-D9FF-4E04-A92F-827DB4BB5C48}" type="parTrans" cxnId="{4B888393-351D-4489-90C9-5A68061AB236}">
      <dgm:prSet/>
      <dgm:spPr/>
      <dgm:t>
        <a:bodyPr/>
        <a:lstStyle/>
        <a:p>
          <a:endParaRPr lang="en-US"/>
        </a:p>
      </dgm:t>
    </dgm:pt>
    <dgm:pt modelId="{5A05E346-5ADE-4E30-8B49-E848A96831A1}">
      <dgm:prSet custT="1"/>
      <dgm:spPr/>
      <dgm:t>
        <a:bodyPr/>
        <a:lstStyle/>
        <a:p>
          <a:r>
            <a:rPr lang="en-US" sz="2400" b="0" i="0" u="none" dirty="0"/>
            <a:t>2 </a:t>
          </a:r>
          <a:r>
            <a:rPr lang="en-US" sz="2400" b="0" i="0" u="none" dirty="0" err="1"/>
            <a:t>'Twas</a:t>
          </a:r>
          <a:r>
            <a:rPr lang="en-US" sz="2400" b="0" i="0" u="none" dirty="0"/>
            <a:t> grace that taught my heart to fear,</a:t>
          </a:r>
          <a:br>
            <a:rPr lang="en-US" sz="2400" b="0" i="0" u="none" dirty="0"/>
          </a:br>
          <a:r>
            <a:rPr lang="en-US" sz="2400" b="0" i="0" u="none" dirty="0"/>
            <a:t>and grace my fears relieved;</a:t>
          </a:r>
          <a:br>
            <a:rPr lang="en-US" sz="2400" b="0" i="0" u="none" dirty="0"/>
          </a:br>
          <a:r>
            <a:rPr lang="en-US" sz="2400" b="0" i="0" u="none" dirty="0"/>
            <a:t>how precious did that grace appear</a:t>
          </a:r>
          <a:br>
            <a:rPr lang="en-US" sz="2400" b="0" i="0" u="none" dirty="0"/>
          </a:br>
          <a:r>
            <a:rPr lang="en-US" sz="2400" b="0" i="0" u="none" dirty="0"/>
            <a:t>the hour I first believed!</a:t>
          </a:r>
          <a:br>
            <a:rPr lang="en-US" sz="2400" b="0" i="0" u="none" dirty="0"/>
          </a:br>
          <a:endParaRPr lang="en-US" sz="2400" b="0" i="0" u="none" dirty="0"/>
        </a:p>
      </dgm:t>
    </dgm:pt>
    <dgm:pt modelId="{47C74DA9-CA42-46BF-B396-3D80BAEE956A}" type="parTrans" cxnId="{32BA17AA-15A4-4D69-8CF3-941FAA9A85BD}">
      <dgm:prSet/>
      <dgm:spPr/>
      <dgm:t>
        <a:bodyPr/>
        <a:lstStyle/>
        <a:p>
          <a:endParaRPr lang="en-US"/>
        </a:p>
      </dgm:t>
    </dgm:pt>
    <dgm:pt modelId="{117F938C-440C-4FF4-B02E-FAD747C2F36D}" type="sibTrans" cxnId="{32BA17AA-15A4-4D69-8CF3-941FAA9A85BD}">
      <dgm:prSet phldrT="02" phldr="0"/>
      <dgm:spPr/>
      <dgm:t>
        <a:bodyPr/>
        <a:lstStyle/>
        <a:p>
          <a:r>
            <a:rPr lang="en-US"/>
            <a:t>02</a:t>
          </a:r>
          <a:endParaRPr lang="en-US" dirty="0"/>
        </a:p>
      </dgm:t>
    </dgm:pt>
    <dgm:pt modelId="{1DD2A945-9101-4289-ADC8-CE64D59B862C}">
      <dgm:prSet custT="1"/>
      <dgm:spPr/>
      <dgm:t>
        <a:bodyPr/>
        <a:lstStyle/>
        <a:p>
          <a:r>
            <a:rPr lang="en-US" sz="2400" b="0" i="0" u="none" dirty="0"/>
            <a:t>3 Through many dangers, toils and snares</a:t>
          </a:r>
          <a:br>
            <a:rPr lang="en-US" sz="2400" b="0" i="0" u="none" dirty="0"/>
          </a:br>
          <a:r>
            <a:rPr lang="en-US" sz="2400" b="0" i="0" u="none" dirty="0"/>
            <a:t>I have already come:</a:t>
          </a:r>
          <a:br>
            <a:rPr lang="en-US" sz="2400" b="0" i="0" u="none" dirty="0"/>
          </a:br>
          <a:r>
            <a:rPr lang="en-US" sz="2400" b="0" i="0" u="none" dirty="0"/>
            <a:t>'tis grace has brought me safe thus far,</a:t>
          </a:r>
          <a:br>
            <a:rPr lang="en-US" sz="2400" b="0" i="0" u="none" dirty="0"/>
          </a:br>
          <a:r>
            <a:rPr lang="en-US" sz="2400" b="0" i="0" u="none" dirty="0"/>
            <a:t>and grace will lead me home.</a:t>
          </a:r>
          <a:br>
            <a:rPr lang="en-US" sz="2400" b="0" i="0" u="none" dirty="0"/>
          </a:br>
          <a:endParaRPr lang="en-US" sz="2400" b="0" i="0" u="none" dirty="0"/>
        </a:p>
      </dgm:t>
    </dgm:pt>
    <dgm:pt modelId="{1A769404-561A-4416-89D7-7C8BA4DC3B4D}" type="parTrans" cxnId="{61B472EB-59D9-46B5-858E-ECFE49D6CD6D}">
      <dgm:prSet/>
      <dgm:spPr/>
      <dgm:t>
        <a:bodyPr/>
        <a:lstStyle/>
        <a:p>
          <a:endParaRPr lang="en-US"/>
        </a:p>
      </dgm:t>
    </dgm:pt>
    <dgm:pt modelId="{0C317641-8BFD-47B8-936A-C36E7DB70176}" type="sibTrans" cxnId="{61B472EB-59D9-46B5-858E-ECFE49D6CD6D}">
      <dgm:prSet phldrT="03" phldr="0"/>
      <dgm:spPr/>
      <dgm:t>
        <a:bodyPr/>
        <a:lstStyle/>
        <a:p>
          <a:r>
            <a:rPr lang="en-US"/>
            <a:t>03</a:t>
          </a:r>
          <a:endParaRPr lang="en-US" dirty="0"/>
        </a:p>
      </dgm:t>
    </dgm:pt>
    <dgm:pt modelId="{DB70E120-F291-4E8F-A742-3BB20ECEDF46}">
      <dgm:prSet custT="1"/>
      <dgm:spPr/>
      <dgm:t>
        <a:bodyPr/>
        <a:lstStyle/>
        <a:p>
          <a:r>
            <a:rPr lang="en-US" sz="1500" b="0" i="0" u="none" dirty="0"/>
            <a:t>4 </a:t>
          </a:r>
          <a:r>
            <a:rPr lang="en-US" sz="2400" b="0" i="0" u="none" dirty="0"/>
            <a:t>The Lord has promised good to me,</a:t>
          </a:r>
          <a:br>
            <a:rPr lang="en-US" sz="2400" b="0" i="0" u="none" dirty="0"/>
          </a:br>
          <a:r>
            <a:rPr lang="en-US" sz="2400" b="0" i="0" u="none" dirty="0"/>
            <a:t>his word my hope secures;</a:t>
          </a:r>
          <a:br>
            <a:rPr lang="en-US" sz="2400" b="0" i="0" u="none" dirty="0"/>
          </a:br>
          <a:r>
            <a:rPr lang="en-US" sz="2400" b="0" i="0" u="none" dirty="0"/>
            <a:t>he will my shield and portion be</a:t>
          </a:r>
          <a:br>
            <a:rPr lang="en-US" sz="2400" b="0" i="0" u="none" dirty="0"/>
          </a:br>
          <a:r>
            <a:rPr lang="en-US" sz="2400" b="0" i="0" u="none" dirty="0"/>
            <a:t>as long as life endures.</a:t>
          </a:r>
        </a:p>
      </dgm:t>
    </dgm:pt>
    <dgm:pt modelId="{7EF699AD-41F3-4623-83F5-B34B83C36DCE}" type="parTrans" cxnId="{95549E8C-1455-455E-BB28-5FB2A90D3704}">
      <dgm:prSet/>
      <dgm:spPr/>
      <dgm:t>
        <a:bodyPr/>
        <a:lstStyle/>
        <a:p>
          <a:endParaRPr lang="en-US"/>
        </a:p>
      </dgm:t>
    </dgm:pt>
    <dgm:pt modelId="{F484FF56-3B40-4F84-A776-7EE2A3B8E374}" type="sibTrans" cxnId="{95549E8C-1455-455E-BB28-5FB2A90D3704}">
      <dgm:prSet phldrT="04" phldr="0"/>
      <dgm:spPr/>
      <dgm:t>
        <a:bodyPr/>
        <a:lstStyle/>
        <a:p>
          <a:r>
            <a:rPr lang="en-US"/>
            <a:t>04</a:t>
          </a:r>
          <a:endParaRPr lang="en-US" dirty="0"/>
        </a:p>
      </dgm:t>
    </dgm:pt>
    <dgm:pt modelId="{7874E0CD-7B34-4B42-B842-864FF76AFDF4}">
      <dgm:prSet custT="1"/>
      <dgm:spPr/>
      <dgm:t>
        <a:bodyPr/>
        <a:lstStyle/>
        <a:p>
          <a:r>
            <a:rPr lang="en-US" sz="2400" b="0" i="0" u="none" dirty="0"/>
            <a:t>When we’ve been there 10,000 years Bright shing as the sun We’ve no less days to sing God’s praise Than when we first begun </a:t>
          </a:r>
        </a:p>
      </dgm:t>
    </dgm:pt>
    <dgm:pt modelId="{9ACB3ACA-33BF-4A8C-8F36-4A2223CBD27F}" type="parTrans" cxnId="{A48454F7-998F-48FB-81B9-CE4319676E8C}">
      <dgm:prSet/>
      <dgm:spPr/>
      <dgm:t>
        <a:bodyPr/>
        <a:lstStyle/>
        <a:p>
          <a:endParaRPr lang="en-US"/>
        </a:p>
      </dgm:t>
    </dgm:pt>
    <dgm:pt modelId="{B5ED91E5-8CBF-4A9A-B16C-5EADA9F38C23}" type="sibTrans" cxnId="{A48454F7-998F-48FB-81B9-CE4319676E8C}">
      <dgm:prSet phldrT="05" phldr="0"/>
      <dgm:spPr/>
      <dgm:t>
        <a:bodyPr/>
        <a:lstStyle/>
        <a:p>
          <a:r>
            <a:rPr lang="en-US"/>
            <a:t>05</a:t>
          </a:r>
          <a:endParaRPr lang="en-US" dirty="0"/>
        </a:p>
      </dgm:t>
    </dgm:pt>
    <dgm:pt modelId="{579698BD-D232-4926-8D7B-29A69B90858B}" type="pres">
      <dgm:prSet presAssocID="{8AA20905-3954-474B-A606-562BCA026DC1}" presName="Name0" presStyleCnt="0">
        <dgm:presLayoutVars>
          <dgm:animLvl val="lvl"/>
          <dgm:resizeHandles val="exact"/>
        </dgm:presLayoutVars>
      </dgm:prSet>
      <dgm:spPr/>
    </dgm:pt>
    <dgm:pt modelId="{3DD5B223-886E-4FC7-BDA1-ECA869A474EC}" type="pres">
      <dgm:prSet presAssocID="{DC13AB6D-DEA2-4CBB-AC69-1EF1A6AD1512}" presName="compositeNode" presStyleCnt="0">
        <dgm:presLayoutVars>
          <dgm:bulletEnabled val="1"/>
        </dgm:presLayoutVars>
      </dgm:prSet>
      <dgm:spPr/>
    </dgm:pt>
    <dgm:pt modelId="{DA3A6BD4-857F-4C66-97FA-B1E1C180A950}" type="pres">
      <dgm:prSet presAssocID="{DC13AB6D-DEA2-4CBB-AC69-1EF1A6AD1512}" presName="bgRect" presStyleLbl="alignNode1" presStyleIdx="0" presStyleCnt="5" custScaleX="143022" custScaleY="283401" custLinFactNeighborX="-268" custLinFactNeighborY="-213"/>
      <dgm:spPr/>
    </dgm:pt>
    <dgm:pt modelId="{BBA91679-4684-4A04-8AEB-03038C78A75C}" type="pres">
      <dgm:prSet presAssocID="{9C64CC83-643C-4E12-8F97-BC19DC031190}" presName="sibTransNodeRect" presStyleLbl="alignNode1" presStyleIdx="0" presStyleCnt="5" custScaleX="110863" custScaleY="67536" custLinFactNeighborX="-1492" custLinFactNeighborY="-71505">
        <dgm:presLayoutVars>
          <dgm:chMax val="0"/>
          <dgm:bulletEnabled val="1"/>
        </dgm:presLayoutVars>
      </dgm:prSet>
      <dgm:spPr/>
    </dgm:pt>
    <dgm:pt modelId="{5F398AEE-BC0F-4F30-99FA-92D67A176C2D}" type="pres">
      <dgm:prSet presAssocID="{DC13AB6D-DEA2-4CBB-AC69-1EF1A6AD1512}" presName="nodeRect" presStyleLbl="alignNode1" presStyleIdx="0" presStyleCnt="5">
        <dgm:presLayoutVars>
          <dgm:bulletEnabled val="1"/>
        </dgm:presLayoutVars>
      </dgm:prSet>
      <dgm:spPr/>
    </dgm:pt>
    <dgm:pt modelId="{3C27A223-AC17-40BD-B7C5-0447661C2934}" type="pres">
      <dgm:prSet presAssocID="{9C64CC83-643C-4E12-8F97-BC19DC031190}" presName="sibTrans" presStyleCnt="0"/>
      <dgm:spPr/>
    </dgm:pt>
    <dgm:pt modelId="{3A408A01-FDEA-42DF-ACD3-20D98D85970F}" type="pres">
      <dgm:prSet presAssocID="{5A05E346-5ADE-4E30-8B49-E848A96831A1}" presName="compositeNode" presStyleCnt="0">
        <dgm:presLayoutVars>
          <dgm:bulletEnabled val="1"/>
        </dgm:presLayoutVars>
      </dgm:prSet>
      <dgm:spPr/>
    </dgm:pt>
    <dgm:pt modelId="{4D578F1D-38D0-4848-9BFA-110BCA723428}" type="pres">
      <dgm:prSet presAssocID="{5A05E346-5ADE-4E30-8B49-E848A96831A1}" presName="bgRect" presStyleLbl="alignNode1" presStyleIdx="1" presStyleCnt="5" custScaleX="131928" custScaleY="273767"/>
      <dgm:spPr/>
    </dgm:pt>
    <dgm:pt modelId="{4267C301-BF5B-4128-AF21-B0DC0443BCE8}" type="pres">
      <dgm:prSet presAssocID="{117F938C-440C-4FF4-B02E-FAD747C2F36D}" presName="sibTransNodeRect" presStyleLbl="alignNode1" presStyleIdx="1" presStyleCnt="5" custLinFactNeighborX="-995" custLinFactNeighborY="-87050">
        <dgm:presLayoutVars>
          <dgm:chMax val="0"/>
          <dgm:bulletEnabled val="1"/>
        </dgm:presLayoutVars>
      </dgm:prSet>
      <dgm:spPr/>
    </dgm:pt>
    <dgm:pt modelId="{D60D863F-F59C-4BF8-B2BA-48C3CB760491}" type="pres">
      <dgm:prSet presAssocID="{5A05E346-5ADE-4E30-8B49-E848A96831A1}" presName="nodeRect" presStyleLbl="alignNode1" presStyleIdx="1" presStyleCnt="5">
        <dgm:presLayoutVars>
          <dgm:bulletEnabled val="1"/>
        </dgm:presLayoutVars>
      </dgm:prSet>
      <dgm:spPr/>
    </dgm:pt>
    <dgm:pt modelId="{2F628718-C657-472E-93D3-74FEA41ED49B}" type="pres">
      <dgm:prSet presAssocID="{117F938C-440C-4FF4-B02E-FAD747C2F36D}" presName="sibTrans" presStyleCnt="0"/>
      <dgm:spPr/>
    </dgm:pt>
    <dgm:pt modelId="{87D97607-967D-44DB-B322-74151DB8077B}" type="pres">
      <dgm:prSet presAssocID="{1DD2A945-9101-4289-ADC8-CE64D59B862C}" presName="compositeNode" presStyleCnt="0">
        <dgm:presLayoutVars>
          <dgm:bulletEnabled val="1"/>
        </dgm:presLayoutVars>
      </dgm:prSet>
      <dgm:spPr/>
    </dgm:pt>
    <dgm:pt modelId="{ABF7DB6A-F047-4F6E-8613-C870205CEC51}" type="pres">
      <dgm:prSet presAssocID="{1DD2A945-9101-4289-ADC8-CE64D59B862C}" presName="bgRect" presStyleLbl="alignNode1" presStyleIdx="2" presStyleCnt="5" custScaleX="131386" custScaleY="262996"/>
      <dgm:spPr/>
    </dgm:pt>
    <dgm:pt modelId="{FCDD000B-1A64-4E29-A7F7-ECD937A207FB}" type="pres">
      <dgm:prSet presAssocID="{0C317641-8BFD-47B8-936A-C36E7DB70176}" presName="sibTransNodeRect" presStyleLbl="alignNode1" presStyleIdx="2" presStyleCnt="5" custLinFactNeighborX="-1909" custLinFactNeighborY="-78759">
        <dgm:presLayoutVars>
          <dgm:chMax val="0"/>
          <dgm:bulletEnabled val="1"/>
        </dgm:presLayoutVars>
      </dgm:prSet>
      <dgm:spPr/>
    </dgm:pt>
    <dgm:pt modelId="{BE254323-2487-4B23-BC89-862C82D2F581}" type="pres">
      <dgm:prSet presAssocID="{1DD2A945-9101-4289-ADC8-CE64D59B862C}" presName="nodeRect" presStyleLbl="alignNode1" presStyleIdx="2" presStyleCnt="5">
        <dgm:presLayoutVars>
          <dgm:bulletEnabled val="1"/>
        </dgm:presLayoutVars>
      </dgm:prSet>
      <dgm:spPr/>
    </dgm:pt>
    <dgm:pt modelId="{334BC25F-1837-4429-AD05-B74C5493D20A}" type="pres">
      <dgm:prSet presAssocID="{0C317641-8BFD-47B8-936A-C36E7DB70176}" presName="sibTrans" presStyleCnt="0"/>
      <dgm:spPr/>
    </dgm:pt>
    <dgm:pt modelId="{7172DF8B-4E8C-49C4-886B-18B1A19E14DD}" type="pres">
      <dgm:prSet presAssocID="{DB70E120-F291-4E8F-A742-3BB20ECEDF46}" presName="compositeNode" presStyleCnt="0">
        <dgm:presLayoutVars>
          <dgm:bulletEnabled val="1"/>
        </dgm:presLayoutVars>
      </dgm:prSet>
      <dgm:spPr/>
    </dgm:pt>
    <dgm:pt modelId="{0155398F-16CD-42C4-89F7-B442277665A8}" type="pres">
      <dgm:prSet presAssocID="{DB70E120-F291-4E8F-A742-3BB20ECEDF46}" presName="bgRect" presStyleLbl="alignNode1" presStyleIdx="3" presStyleCnt="5" custScaleX="139467" custScaleY="275331"/>
      <dgm:spPr/>
    </dgm:pt>
    <dgm:pt modelId="{4E1B9038-CAFF-4A28-B379-B31704F4FB83}" type="pres">
      <dgm:prSet presAssocID="{F484FF56-3B40-4F84-A776-7EE2A3B8E374}" presName="sibTransNodeRect" presStyleLbl="alignNode1" presStyleIdx="3" presStyleCnt="5" custLinFactNeighborX="3482" custLinFactNeighborY="-95340">
        <dgm:presLayoutVars>
          <dgm:chMax val="0"/>
          <dgm:bulletEnabled val="1"/>
        </dgm:presLayoutVars>
      </dgm:prSet>
      <dgm:spPr/>
    </dgm:pt>
    <dgm:pt modelId="{05A75F71-993A-435F-BFB6-302AD5750601}" type="pres">
      <dgm:prSet presAssocID="{DB70E120-F291-4E8F-A742-3BB20ECEDF46}" presName="nodeRect" presStyleLbl="alignNode1" presStyleIdx="3" presStyleCnt="5">
        <dgm:presLayoutVars>
          <dgm:bulletEnabled val="1"/>
        </dgm:presLayoutVars>
      </dgm:prSet>
      <dgm:spPr/>
    </dgm:pt>
    <dgm:pt modelId="{C624741E-9C23-4EEB-A5B5-50B84CEA2F17}" type="pres">
      <dgm:prSet presAssocID="{F484FF56-3B40-4F84-A776-7EE2A3B8E374}" presName="sibTrans" presStyleCnt="0"/>
      <dgm:spPr/>
    </dgm:pt>
    <dgm:pt modelId="{470D581E-BEBA-440C-86C3-EB7E0DEC453A}" type="pres">
      <dgm:prSet presAssocID="{7874E0CD-7B34-4B42-B842-864FF76AFDF4}" presName="compositeNode" presStyleCnt="0">
        <dgm:presLayoutVars>
          <dgm:bulletEnabled val="1"/>
        </dgm:presLayoutVars>
      </dgm:prSet>
      <dgm:spPr/>
    </dgm:pt>
    <dgm:pt modelId="{D923CA15-6DDB-4B18-AC1D-D4CDBA2BE96D}" type="pres">
      <dgm:prSet presAssocID="{7874E0CD-7B34-4B42-B842-864FF76AFDF4}" presName="bgRect" presStyleLbl="alignNode1" presStyleIdx="4" presStyleCnt="5" custScaleX="127479" custScaleY="281460"/>
      <dgm:spPr/>
    </dgm:pt>
    <dgm:pt modelId="{88241698-A865-4B29-8EB8-19AA241A10F0}" type="pres">
      <dgm:prSet presAssocID="{B5ED91E5-8CBF-4A9A-B16C-5EADA9F38C23}" presName="sibTransNodeRect" presStyleLbl="alignNode1" presStyleIdx="4" presStyleCnt="5" custLinFactY="-6740" custLinFactNeighborX="4974" custLinFactNeighborY="-100000">
        <dgm:presLayoutVars>
          <dgm:chMax val="0"/>
          <dgm:bulletEnabled val="1"/>
        </dgm:presLayoutVars>
      </dgm:prSet>
      <dgm:spPr/>
    </dgm:pt>
    <dgm:pt modelId="{54D1534C-DC1A-42B1-ACEB-93A109AA067B}" type="pres">
      <dgm:prSet presAssocID="{7874E0CD-7B34-4B42-B842-864FF76AFDF4}" presName="nodeRect" presStyleLbl="alignNode1" presStyleIdx="4" presStyleCnt="5">
        <dgm:presLayoutVars>
          <dgm:bulletEnabled val="1"/>
        </dgm:presLayoutVars>
      </dgm:prSet>
      <dgm:spPr/>
    </dgm:pt>
  </dgm:ptLst>
  <dgm:cxnLst>
    <dgm:cxn modelId="{2585E761-2CA7-4FCC-96B9-67B434BB656E}" type="presOf" srcId="{117F938C-440C-4FF4-B02E-FAD747C2F36D}" destId="{4267C301-BF5B-4128-AF21-B0DC0443BCE8}" srcOrd="0" destOrd="0" presId="urn:microsoft.com/office/officeart/2016/7/layout/LinearBlockProcessNumbered"/>
    <dgm:cxn modelId="{0439566F-A180-439C-8FAE-14E400EF2DCF}" type="presOf" srcId="{8AA20905-3954-474B-A606-562BCA026DC1}" destId="{579698BD-D232-4926-8D7B-29A69B90858B}" srcOrd="0" destOrd="0" presId="urn:microsoft.com/office/officeart/2016/7/layout/LinearBlockProcessNumbered"/>
    <dgm:cxn modelId="{1B235E50-E4C7-415E-A7BB-EF553889B6C1}" type="presOf" srcId="{0C317641-8BFD-47B8-936A-C36E7DB70176}" destId="{FCDD000B-1A64-4E29-A7F7-ECD937A207FB}" srcOrd="0" destOrd="0" presId="urn:microsoft.com/office/officeart/2016/7/layout/LinearBlockProcessNumbered"/>
    <dgm:cxn modelId="{25C1F750-65FD-43F0-A15B-85AED43FE7A1}" type="presOf" srcId="{B5ED91E5-8CBF-4A9A-B16C-5EADA9F38C23}" destId="{88241698-A865-4B29-8EB8-19AA241A10F0}" srcOrd="0" destOrd="0" presId="urn:microsoft.com/office/officeart/2016/7/layout/LinearBlockProcessNumbered"/>
    <dgm:cxn modelId="{0DF7C458-BB6E-435F-9E49-705CAB3B4822}" type="presOf" srcId="{F484FF56-3B40-4F84-A776-7EE2A3B8E374}" destId="{4E1B9038-CAFF-4A28-B379-B31704F4FB83}" srcOrd="0" destOrd="0" presId="urn:microsoft.com/office/officeart/2016/7/layout/LinearBlockProcessNumbered"/>
    <dgm:cxn modelId="{121AE982-9210-4AEC-BA46-E1D9C9914B94}" type="presOf" srcId="{DB70E120-F291-4E8F-A742-3BB20ECEDF46}" destId="{0155398F-16CD-42C4-89F7-B442277665A8}" srcOrd="0" destOrd="0" presId="urn:microsoft.com/office/officeart/2016/7/layout/LinearBlockProcessNumbered"/>
    <dgm:cxn modelId="{35F3468A-3BD1-4553-BB2C-7820BE0CF1BF}" type="presOf" srcId="{7874E0CD-7B34-4B42-B842-864FF76AFDF4}" destId="{D923CA15-6DDB-4B18-AC1D-D4CDBA2BE96D}" srcOrd="0" destOrd="0" presId="urn:microsoft.com/office/officeart/2016/7/layout/LinearBlockProcessNumbered"/>
    <dgm:cxn modelId="{95549E8C-1455-455E-BB28-5FB2A90D3704}" srcId="{8AA20905-3954-474B-A606-562BCA026DC1}" destId="{DB70E120-F291-4E8F-A742-3BB20ECEDF46}" srcOrd="3" destOrd="0" parTransId="{7EF699AD-41F3-4623-83F5-B34B83C36DCE}" sibTransId="{F484FF56-3B40-4F84-A776-7EE2A3B8E374}"/>
    <dgm:cxn modelId="{F6B1598F-1951-460F-BB68-54B32A798437}" type="presOf" srcId="{DC13AB6D-DEA2-4CBB-AC69-1EF1A6AD1512}" destId="{5F398AEE-BC0F-4F30-99FA-92D67A176C2D}" srcOrd="1" destOrd="0" presId="urn:microsoft.com/office/officeart/2016/7/layout/LinearBlockProcessNumbered"/>
    <dgm:cxn modelId="{4B888393-351D-4489-90C9-5A68061AB236}" srcId="{8AA20905-3954-474B-A606-562BCA026DC1}" destId="{DC13AB6D-DEA2-4CBB-AC69-1EF1A6AD1512}" srcOrd="0" destOrd="0" parTransId="{2C752582-D9FF-4E04-A92F-827DB4BB5C48}" sibTransId="{9C64CC83-643C-4E12-8F97-BC19DC031190}"/>
    <dgm:cxn modelId="{BA068B95-2DA2-453B-8162-90B6AB26C20F}" type="presOf" srcId="{DC13AB6D-DEA2-4CBB-AC69-1EF1A6AD1512}" destId="{DA3A6BD4-857F-4C66-97FA-B1E1C180A950}" srcOrd="0" destOrd="0" presId="urn:microsoft.com/office/officeart/2016/7/layout/LinearBlockProcessNumbered"/>
    <dgm:cxn modelId="{7FFAB795-AB26-43DA-8CFA-21286E0CF31E}" type="presOf" srcId="{7874E0CD-7B34-4B42-B842-864FF76AFDF4}" destId="{54D1534C-DC1A-42B1-ACEB-93A109AA067B}" srcOrd="1" destOrd="0" presId="urn:microsoft.com/office/officeart/2016/7/layout/LinearBlockProcessNumbered"/>
    <dgm:cxn modelId="{10BFA99D-0BC5-4E15-BBB7-5D23D58558D6}" type="presOf" srcId="{1DD2A945-9101-4289-ADC8-CE64D59B862C}" destId="{ABF7DB6A-F047-4F6E-8613-C870205CEC51}" srcOrd="0" destOrd="0" presId="urn:microsoft.com/office/officeart/2016/7/layout/LinearBlockProcessNumbered"/>
    <dgm:cxn modelId="{32BA17AA-15A4-4D69-8CF3-941FAA9A85BD}" srcId="{8AA20905-3954-474B-A606-562BCA026DC1}" destId="{5A05E346-5ADE-4E30-8B49-E848A96831A1}" srcOrd="1" destOrd="0" parTransId="{47C74DA9-CA42-46BF-B396-3D80BAEE956A}" sibTransId="{117F938C-440C-4FF4-B02E-FAD747C2F36D}"/>
    <dgm:cxn modelId="{714928C7-F07E-48C4-BE9E-4842896AB09C}" type="presOf" srcId="{9C64CC83-643C-4E12-8F97-BC19DC031190}" destId="{BBA91679-4684-4A04-8AEB-03038C78A75C}" srcOrd="0" destOrd="0" presId="urn:microsoft.com/office/officeart/2016/7/layout/LinearBlockProcessNumbered"/>
    <dgm:cxn modelId="{681EA7D4-47A4-43C6-8F46-D65C5EF1CE89}" type="presOf" srcId="{1DD2A945-9101-4289-ADC8-CE64D59B862C}" destId="{BE254323-2487-4B23-BC89-862C82D2F581}" srcOrd="1" destOrd="0" presId="urn:microsoft.com/office/officeart/2016/7/layout/LinearBlockProcessNumbered"/>
    <dgm:cxn modelId="{BF28C9E8-B996-411B-9C8E-53A6978B60A8}" type="presOf" srcId="{5A05E346-5ADE-4E30-8B49-E848A96831A1}" destId="{4D578F1D-38D0-4848-9BFA-110BCA723428}" srcOrd="0" destOrd="0" presId="urn:microsoft.com/office/officeart/2016/7/layout/LinearBlockProcessNumbered"/>
    <dgm:cxn modelId="{61B472EB-59D9-46B5-858E-ECFE49D6CD6D}" srcId="{8AA20905-3954-474B-A606-562BCA026DC1}" destId="{1DD2A945-9101-4289-ADC8-CE64D59B862C}" srcOrd="2" destOrd="0" parTransId="{1A769404-561A-4416-89D7-7C8BA4DC3B4D}" sibTransId="{0C317641-8BFD-47B8-936A-C36E7DB70176}"/>
    <dgm:cxn modelId="{8E0B9FEF-1D7B-40C9-A1A4-CE907618CC65}" type="presOf" srcId="{5A05E346-5ADE-4E30-8B49-E848A96831A1}" destId="{D60D863F-F59C-4BF8-B2BA-48C3CB760491}" srcOrd="1" destOrd="0" presId="urn:microsoft.com/office/officeart/2016/7/layout/LinearBlockProcessNumbered"/>
    <dgm:cxn modelId="{DC9352F0-FAB4-49EF-A875-81D7D2EEF137}" type="presOf" srcId="{DB70E120-F291-4E8F-A742-3BB20ECEDF46}" destId="{05A75F71-993A-435F-BFB6-302AD5750601}" srcOrd="1" destOrd="0" presId="urn:microsoft.com/office/officeart/2016/7/layout/LinearBlockProcessNumbered"/>
    <dgm:cxn modelId="{A48454F7-998F-48FB-81B9-CE4319676E8C}" srcId="{8AA20905-3954-474B-A606-562BCA026DC1}" destId="{7874E0CD-7B34-4B42-B842-864FF76AFDF4}" srcOrd="4" destOrd="0" parTransId="{9ACB3ACA-33BF-4A8C-8F36-4A2223CBD27F}" sibTransId="{B5ED91E5-8CBF-4A9A-B16C-5EADA9F38C23}"/>
    <dgm:cxn modelId="{6A5BED3A-71F8-4A71-9E51-1F50D58497B5}" type="presParOf" srcId="{579698BD-D232-4926-8D7B-29A69B90858B}" destId="{3DD5B223-886E-4FC7-BDA1-ECA869A474EC}" srcOrd="0" destOrd="0" presId="urn:microsoft.com/office/officeart/2016/7/layout/LinearBlockProcessNumbered"/>
    <dgm:cxn modelId="{50ED9B3F-B939-4662-8866-7D833C2E0794}" type="presParOf" srcId="{3DD5B223-886E-4FC7-BDA1-ECA869A474EC}" destId="{DA3A6BD4-857F-4C66-97FA-B1E1C180A950}" srcOrd="0" destOrd="0" presId="urn:microsoft.com/office/officeart/2016/7/layout/LinearBlockProcessNumbered"/>
    <dgm:cxn modelId="{0D013F25-1B82-4F7B-AEF4-E93C2E95B0C3}" type="presParOf" srcId="{3DD5B223-886E-4FC7-BDA1-ECA869A474EC}" destId="{BBA91679-4684-4A04-8AEB-03038C78A75C}" srcOrd="1" destOrd="0" presId="urn:microsoft.com/office/officeart/2016/7/layout/LinearBlockProcessNumbered"/>
    <dgm:cxn modelId="{1E713196-E09A-42B0-BC2D-5294D0D9C36F}" type="presParOf" srcId="{3DD5B223-886E-4FC7-BDA1-ECA869A474EC}" destId="{5F398AEE-BC0F-4F30-99FA-92D67A176C2D}" srcOrd="2" destOrd="0" presId="urn:microsoft.com/office/officeart/2016/7/layout/LinearBlockProcessNumbered"/>
    <dgm:cxn modelId="{F8935481-B234-48A2-8E9B-6F423817537E}" type="presParOf" srcId="{579698BD-D232-4926-8D7B-29A69B90858B}" destId="{3C27A223-AC17-40BD-B7C5-0447661C2934}" srcOrd="1" destOrd="0" presId="urn:microsoft.com/office/officeart/2016/7/layout/LinearBlockProcessNumbered"/>
    <dgm:cxn modelId="{66B683C6-7AE4-4E35-B4A2-26B6870504E8}" type="presParOf" srcId="{579698BD-D232-4926-8D7B-29A69B90858B}" destId="{3A408A01-FDEA-42DF-ACD3-20D98D85970F}" srcOrd="2" destOrd="0" presId="urn:microsoft.com/office/officeart/2016/7/layout/LinearBlockProcessNumbered"/>
    <dgm:cxn modelId="{25AF7F4F-DACB-4B15-9ABB-C19FE449DAF3}" type="presParOf" srcId="{3A408A01-FDEA-42DF-ACD3-20D98D85970F}" destId="{4D578F1D-38D0-4848-9BFA-110BCA723428}" srcOrd="0" destOrd="0" presId="urn:microsoft.com/office/officeart/2016/7/layout/LinearBlockProcessNumbered"/>
    <dgm:cxn modelId="{D57FF42A-5CA8-426E-94CA-76A221789FF4}" type="presParOf" srcId="{3A408A01-FDEA-42DF-ACD3-20D98D85970F}" destId="{4267C301-BF5B-4128-AF21-B0DC0443BCE8}" srcOrd="1" destOrd="0" presId="urn:microsoft.com/office/officeart/2016/7/layout/LinearBlockProcessNumbered"/>
    <dgm:cxn modelId="{D816E7BB-6901-40AE-8A21-0038AEB41DA2}" type="presParOf" srcId="{3A408A01-FDEA-42DF-ACD3-20D98D85970F}" destId="{D60D863F-F59C-4BF8-B2BA-48C3CB760491}" srcOrd="2" destOrd="0" presId="urn:microsoft.com/office/officeart/2016/7/layout/LinearBlockProcessNumbered"/>
    <dgm:cxn modelId="{7BA34CED-FFD9-46F5-9A41-EFE08DEFB581}" type="presParOf" srcId="{579698BD-D232-4926-8D7B-29A69B90858B}" destId="{2F628718-C657-472E-93D3-74FEA41ED49B}" srcOrd="3" destOrd="0" presId="urn:microsoft.com/office/officeart/2016/7/layout/LinearBlockProcessNumbered"/>
    <dgm:cxn modelId="{443F258F-C021-4691-9C24-B36559C392C7}" type="presParOf" srcId="{579698BD-D232-4926-8D7B-29A69B90858B}" destId="{87D97607-967D-44DB-B322-74151DB8077B}" srcOrd="4" destOrd="0" presId="urn:microsoft.com/office/officeart/2016/7/layout/LinearBlockProcessNumbered"/>
    <dgm:cxn modelId="{FC0BE834-AE16-4DC6-A825-2B5B66BC681F}" type="presParOf" srcId="{87D97607-967D-44DB-B322-74151DB8077B}" destId="{ABF7DB6A-F047-4F6E-8613-C870205CEC51}" srcOrd="0" destOrd="0" presId="urn:microsoft.com/office/officeart/2016/7/layout/LinearBlockProcessNumbered"/>
    <dgm:cxn modelId="{5470AB88-0474-4218-A461-D7D2C98CCB4E}" type="presParOf" srcId="{87D97607-967D-44DB-B322-74151DB8077B}" destId="{FCDD000B-1A64-4E29-A7F7-ECD937A207FB}" srcOrd="1" destOrd="0" presId="urn:microsoft.com/office/officeart/2016/7/layout/LinearBlockProcessNumbered"/>
    <dgm:cxn modelId="{D0ADADB6-1247-425D-B784-DDA68429D043}" type="presParOf" srcId="{87D97607-967D-44DB-B322-74151DB8077B}" destId="{BE254323-2487-4B23-BC89-862C82D2F581}" srcOrd="2" destOrd="0" presId="urn:microsoft.com/office/officeart/2016/7/layout/LinearBlockProcessNumbered"/>
    <dgm:cxn modelId="{892E2705-7153-490D-81C4-AB964D3A5378}" type="presParOf" srcId="{579698BD-D232-4926-8D7B-29A69B90858B}" destId="{334BC25F-1837-4429-AD05-B74C5493D20A}" srcOrd="5" destOrd="0" presId="urn:microsoft.com/office/officeart/2016/7/layout/LinearBlockProcessNumbered"/>
    <dgm:cxn modelId="{AE1B58A0-84C4-44E0-97F8-305422B3F4F7}" type="presParOf" srcId="{579698BD-D232-4926-8D7B-29A69B90858B}" destId="{7172DF8B-4E8C-49C4-886B-18B1A19E14DD}" srcOrd="6" destOrd="0" presId="urn:microsoft.com/office/officeart/2016/7/layout/LinearBlockProcessNumbered"/>
    <dgm:cxn modelId="{B5030771-5F13-4FB7-B14E-925351055103}" type="presParOf" srcId="{7172DF8B-4E8C-49C4-886B-18B1A19E14DD}" destId="{0155398F-16CD-42C4-89F7-B442277665A8}" srcOrd="0" destOrd="0" presId="urn:microsoft.com/office/officeart/2016/7/layout/LinearBlockProcessNumbered"/>
    <dgm:cxn modelId="{7312D729-67EC-43C4-A256-D2D82BEF191B}" type="presParOf" srcId="{7172DF8B-4E8C-49C4-886B-18B1A19E14DD}" destId="{4E1B9038-CAFF-4A28-B379-B31704F4FB83}" srcOrd="1" destOrd="0" presId="urn:microsoft.com/office/officeart/2016/7/layout/LinearBlockProcessNumbered"/>
    <dgm:cxn modelId="{2A2B1966-A181-418B-9459-E1DB99C6B2C8}" type="presParOf" srcId="{7172DF8B-4E8C-49C4-886B-18B1A19E14DD}" destId="{05A75F71-993A-435F-BFB6-302AD5750601}" srcOrd="2" destOrd="0" presId="urn:microsoft.com/office/officeart/2016/7/layout/LinearBlockProcessNumbered"/>
    <dgm:cxn modelId="{007D1F85-1E0B-44A8-B357-16BEE557F8FD}" type="presParOf" srcId="{579698BD-D232-4926-8D7B-29A69B90858B}" destId="{C624741E-9C23-4EEB-A5B5-50B84CEA2F17}" srcOrd="7" destOrd="0" presId="urn:microsoft.com/office/officeart/2016/7/layout/LinearBlockProcessNumbered"/>
    <dgm:cxn modelId="{2423D9B2-6B4F-41B1-8FAC-A5111EF11F2B}" type="presParOf" srcId="{579698BD-D232-4926-8D7B-29A69B90858B}" destId="{470D581E-BEBA-440C-86C3-EB7E0DEC453A}" srcOrd="8" destOrd="0" presId="urn:microsoft.com/office/officeart/2016/7/layout/LinearBlockProcessNumbered"/>
    <dgm:cxn modelId="{6C1CBE00-AE2E-40B1-B8F7-2CABEF02D25F}" type="presParOf" srcId="{470D581E-BEBA-440C-86C3-EB7E0DEC453A}" destId="{D923CA15-6DDB-4B18-AC1D-D4CDBA2BE96D}" srcOrd="0" destOrd="0" presId="urn:microsoft.com/office/officeart/2016/7/layout/LinearBlockProcessNumbered"/>
    <dgm:cxn modelId="{75B6E531-7F12-442D-98E7-3225D8E0DE39}" type="presParOf" srcId="{470D581E-BEBA-440C-86C3-EB7E0DEC453A}" destId="{88241698-A865-4B29-8EB8-19AA241A10F0}" srcOrd="1" destOrd="0" presId="urn:microsoft.com/office/officeart/2016/7/layout/LinearBlockProcessNumbered"/>
    <dgm:cxn modelId="{8FB7D93A-8820-46D9-BC59-221CEF1FB1ED}" type="presParOf" srcId="{470D581E-BEBA-440C-86C3-EB7E0DEC453A}" destId="{54D1534C-DC1A-42B1-ACEB-93A109AA067B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A20905-3954-474B-A606-562BCA026DC1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A05E346-5ADE-4E30-8B49-E848A96831A1}">
      <dgm:prSet custT="1"/>
      <dgm:spPr/>
      <dgm:t>
        <a:bodyPr/>
        <a:lstStyle/>
        <a:p>
          <a:r>
            <a:rPr lang="en-US" sz="2300" b="0" i="0" u="none" dirty="0"/>
            <a:t>Blessed assurance, Jesus is mine!</a:t>
          </a:r>
          <a:br>
            <a:rPr lang="en-US" sz="2300" dirty="0"/>
          </a:br>
          <a:r>
            <a:rPr lang="en-US" sz="2300" b="0" i="0" u="none" dirty="0"/>
            <a:t>Oh, what a foretaste of glory divine!</a:t>
          </a:r>
          <a:br>
            <a:rPr lang="en-US" sz="2300" dirty="0"/>
          </a:br>
          <a:r>
            <a:rPr lang="en-US" sz="2300" b="0" i="0" u="none" dirty="0"/>
            <a:t>Heir of salvation, purchase of God,</a:t>
          </a:r>
          <a:br>
            <a:rPr lang="en-US" sz="2300" dirty="0"/>
          </a:br>
          <a:r>
            <a:rPr lang="en-US" sz="2300" b="0" i="0" u="none" dirty="0"/>
            <a:t>Born of His Spirit, washed in His blood.                                         </a:t>
          </a:r>
          <a:r>
            <a:rPr lang="en-US" sz="2300" b="1" i="0" u="sng" dirty="0"/>
            <a:t>Refrain</a:t>
          </a:r>
          <a:r>
            <a:rPr lang="en-US" sz="2300" b="0" i="0" u="none" dirty="0"/>
            <a:t>:</a:t>
          </a:r>
          <a:br>
            <a:rPr lang="en-US" sz="2300" dirty="0"/>
          </a:br>
          <a:r>
            <a:rPr lang="en-US" sz="2300" b="0" i="0" u="none" dirty="0"/>
            <a:t>This is my story, this is my song,</a:t>
          </a:r>
          <a:br>
            <a:rPr lang="en-US" sz="2300" dirty="0"/>
          </a:br>
          <a:r>
            <a:rPr lang="en-US" sz="2300" b="0" i="0" u="none" dirty="0"/>
            <a:t>Praising my Savior all the day long;</a:t>
          </a:r>
          <a:br>
            <a:rPr lang="en-US" sz="2300" dirty="0"/>
          </a:br>
          <a:r>
            <a:rPr lang="en-US" sz="2300" b="0" i="0" u="none" dirty="0"/>
            <a:t>This is my story, this is my song,</a:t>
          </a:r>
          <a:br>
            <a:rPr lang="en-US" sz="2300" dirty="0"/>
          </a:br>
          <a:r>
            <a:rPr lang="en-US" sz="2300" b="0" i="0" u="none" dirty="0"/>
            <a:t>Praising my Savior all the day long.</a:t>
          </a:r>
        </a:p>
      </dgm:t>
    </dgm:pt>
    <dgm:pt modelId="{47C74DA9-CA42-46BF-B396-3D80BAEE956A}" type="parTrans" cxnId="{32BA17AA-15A4-4D69-8CF3-941FAA9A85BD}">
      <dgm:prSet/>
      <dgm:spPr/>
      <dgm:t>
        <a:bodyPr/>
        <a:lstStyle/>
        <a:p>
          <a:endParaRPr lang="en-US"/>
        </a:p>
      </dgm:t>
    </dgm:pt>
    <dgm:pt modelId="{117F938C-440C-4FF4-B02E-FAD747C2F36D}" type="sibTrans" cxnId="{32BA17AA-15A4-4D69-8CF3-941FAA9A85BD}">
      <dgm:prSet phldrT="01" phldr="0"/>
      <dgm:spPr/>
      <dgm:t>
        <a:bodyPr/>
        <a:lstStyle/>
        <a:p>
          <a:r>
            <a:rPr lang="en-US"/>
            <a:t>01</a:t>
          </a:r>
          <a:endParaRPr lang="en-US" dirty="0"/>
        </a:p>
      </dgm:t>
    </dgm:pt>
    <dgm:pt modelId="{DB70E120-F291-4E8F-A742-3BB20ECEDF46}">
      <dgm:prSet custT="1"/>
      <dgm:spPr/>
      <dgm:t>
        <a:bodyPr/>
        <a:lstStyle/>
        <a:p>
          <a:r>
            <a:rPr lang="en-US" sz="2400" b="0" i="0" u="none" dirty="0"/>
            <a:t>Perfect submission, all is at rest,</a:t>
          </a:r>
          <a:br>
            <a:rPr lang="en-US" sz="2400" dirty="0"/>
          </a:br>
          <a:r>
            <a:rPr lang="en-US" sz="2400" b="0" i="0" u="none" dirty="0"/>
            <a:t>I in my Savior am happy and blest:</a:t>
          </a:r>
          <a:br>
            <a:rPr lang="en-US" sz="2400" dirty="0"/>
          </a:br>
          <a:r>
            <a:rPr lang="en-US" sz="2400" b="0" i="0" u="none" dirty="0"/>
            <a:t>Watching and waiting, looking above,</a:t>
          </a:r>
          <a:br>
            <a:rPr lang="en-US" sz="2400" dirty="0"/>
          </a:br>
          <a:r>
            <a:rPr lang="en-US" sz="2400" b="0" i="0" u="none" dirty="0"/>
            <a:t>Filled with His goodness, lost in His love. [Refrain]</a:t>
          </a:r>
        </a:p>
      </dgm:t>
    </dgm:pt>
    <dgm:pt modelId="{F484FF56-3B40-4F84-A776-7EE2A3B8E374}" type="sibTrans" cxnId="{95549E8C-1455-455E-BB28-5FB2A90D3704}">
      <dgm:prSet phldrT="03" phldr="0"/>
      <dgm:spPr/>
      <dgm:t>
        <a:bodyPr/>
        <a:lstStyle/>
        <a:p>
          <a:r>
            <a:rPr lang="en-US"/>
            <a:t>03</a:t>
          </a:r>
          <a:endParaRPr lang="en-US" dirty="0"/>
        </a:p>
      </dgm:t>
    </dgm:pt>
    <dgm:pt modelId="{7EF699AD-41F3-4623-83F5-B34B83C36DCE}" type="parTrans" cxnId="{95549E8C-1455-455E-BB28-5FB2A90D3704}">
      <dgm:prSet/>
      <dgm:spPr/>
      <dgm:t>
        <a:bodyPr/>
        <a:lstStyle/>
        <a:p>
          <a:endParaRPr lang="en-US"/>
        </a:p>
      </dgm:t>
    </dgm:pt>
    <dgm:pt modelId="{1DD2A945-9101-4289-ADC8-CE64D59B862C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0" i="0" u="none" dirty="0"/>
            <a:t>Perfect submission, perfect delight,</a:t>
          </a:r>
          <a:br>
            <a:rPr lang="en-US" sz="2400" dirty="0"/>
          </a:br>
          <a:r>
            <a:rPr lang="en-US" sz="2400" b="0" i="0" u="none" dirty="0"/>
            <a:t>Visions of rapture now burst on my sight:</a:t>
          </a:r>
          <a:br>
            <a:rPr lang="en-US" sz="2400" dirty="0"/>
          </a:br>
          <a:r>
            <a:rPr lang="en-US" sz="2400" b="0" i="0" u="none" dirty="0"/>
            <a:t>Angels descending bring from above</a:t>
          </a:r>
          <a:br>
            <a:rPr lang="en-US" sz="2400" dirty="0"/>
          </a:br>
          <a:r>
            <a:rPr lang="en-US" sz="2400" b="0" i="0" u="none" dirty="0"/>
            <a:t>Echoes of mercy, whispers of love. [Refrain]</a:t>
          </a:r>
          <a:br>
            <a:rPr lang="en-US" sz="2400" b="0" i="0" u="none" dirty="0"/>
          </a:br>
          <a:endParaRPr lang="en-US" sz="2400" b="0" i="0" u="none" dirty="0"/>
        </a:p>
      </dgm:t>
    </dgm:pt>
    <dgm:pt modelId="{0C317641-8BFD-47B8-936A-C36E7DB70176}" type="sibTrans" cxnId="{61B472EB-59D9-46B5-858E-ECFE49D6CD6D}">
      <dgm:prSet phldrT="02" phldr="0"/>
      <dgm:spPr/>
      <dgm:t>
        <a:bodyPr/>
        <a:lstStyle/>
        <a:p>
          <a:r>
            <a:rPr lang="en-US"/>
            <a:t>02</a:t>
          </a:r>
          <a:endParaRPr lang="en-US" dirty="0"/>
        </a:p>
      </dgm:t>
    </dgm:pt>
    <dgm:pt modelId="{1A769404-561A-4416-89D7-7C8BA4DC3B4D}" type="parTrans" cxnId="{61B472EB-59D9-46B5-858E-ECFE49D6CD6D}">
      <dgm:prSet/>
      <dgm:spPr/>
      <dgm:t>
        <a:bodyPr/>
        <a:lstStyle/>
        <a:p>
          <a:endParaRPr lang="en-US"/>
        </a:p>
      </dgm:t>
    </dgm:pt>
    <dgm:pt modelId="{579698BD-D232-4926-8D7B-29A69B90858B}" type="pres">
      <dgm:prSet presAssocID="{8AA20905-3954-474B-A606-562BCA026DC1}" presName="Name0" presStyleCnt="0">
        <dgm:presLayoutVars>
          <dgm:animLvl val="lvl"/>
          <dgm:resizeHandles val="exact"/>
        </dgm:presLayoutVars>
      </dgm:prSet>
      <dgm:spPr/>
    </dgm:pt>
    <dgm:pt modelId="{3A408A01-FDEA-42DF-ACD3-20D98D85970F}" type="pres">
      <dgm:prSet presAssocID="{5A05E346-5ADE-4E30-8B49-E848A96831A1}" presName="compositeNode" presStyleCnt="0">
        <dgm:presLayoutVars>
          <dgm:bulletEnabled val="1"/>
        </dgm:presLayoutVars>
      </dgm:prSet>
      <dgm:spPr/>
    </dgm:pt>
    <dgm:pt modelId="{4D578F1D-38D0-4848-9BFA-110BCA723428}" type="pres">
      <dgm:prSet presAssocID="{5A05E346-5ADE-4E30-8B49-E848A96831A1}" presName="bgRect" presStyleLbl="alignNode1" presStyleIdx="0" presStyleCnt="3" custScaleX="377428" custScaleY="353498" custLinFactNeighborX="-1" custLinFactNeighborY="35741"/>
      <dgm:spPr/>
    </dgm:pt>
    <dgm:pt modelId="{4267C301-BF5B-4128-AF21-B0DC0443BCE8}" type="pres">
      <dgm:prSet presAssocID="{117F938C-440C-4FF4-B02E-FAD747C2F36D}" presName="sibTransNodeRect" presStyleLbl="alignNode1" presStyleIdx="0" presStyleCnt="3" custLinFactNeighborX="-995" custLinFactNeighborY="-87050">
        <dgm:presLayoutVars>
          <dgm:chMax val="0"/>
          <dgm:bulletEnabled val="1"/>
        </dgm:presLayoutVars>
      </dgm:prSet>
      <dgm:spPr/>
    </dgm:pt>
    <dgm:pt modelId="{D60D863F-F59C-4BF8-B2BA-48C3CB760491}" type="pres">
      <dgm:prSet presAssocID="{5A05E346-5ADE-4E30-8B49-E848A96831A1}" presName="nodeRect" presStyleLbl="alignNode1" presStyleIdx="0" presStyleCnt="3">
        <dgm:presLayoutVars>
          <dgm:bulletEnabled val="1"/>
        </dgm:presLayoutVars>
      </dgm:prSet>
      <dgm:spPr/>
    </dgm:pt>
    <dgm:pt modelId="{2F628718-C657-472E-93D3-74FEA41ED49B}" type="pres">
      <dgm:prSet presAssocID="{117F938C-440C-4FF4-B02E-FAD747C2F36D}" presName="sibTrans" presStyleCnt="0"/>
      <dgm:spPr/>
    </dgm:pt>
    <dgm:pt modelId="{87D97607-967D-44DB-B322-74151DB8077B}" type="pres">
      <dgm:prSet presAssocID="{1DD2A945-9101-4289-ADC8-CE64D59B862C}" presName="compositeNode" presStyleCnt="0">
        <dgm:presLayoutVars>
          <dgm:bulletEnabled val="1"/>
        </dgm:presLayoutVars>
      </dgm:prSet>
      <dgm:spPr/>
    </dgm:pt>
    <dgm:pt modelId="{ABF7DB6A-F047-4F6E-8613-C870205CEC51}" type="pres">
      <dgm:prSet presAssocID="{1DD2A945-9101-4289-ADC8-CE64D59B862C}" presName="bgRect" presStyleLbl="alignNode1" presStyleIdx="1" presStyleCnt="3" custScaleX="287376" custScaleY="355470" custLinFactNeighborX="5816" custLinFactNeighborY="23226"/>
      <dgm:spPr/>
    </dgm:pt>
    <dgm:pt modelId="{FCDD000B-1A64-4E29-A7F7-ECD937A207FB}" type="pres">
      <dgm:prSet presAssocID="{0C317641-8BFD-47B8-936A-C36E7DB70176}" presName="sibTransNodeRect" presStyleLbl="alignNode1" presStyleIdx="1" presStyleCnt="3" custLinFactNeighborX="-1909" custLinFactNeighborY="-78759">
        <dgm:presLayoutVars>
          <dgm:chMax val="0"/>
          <dgm:bulletEnabled val="1"/>
        </dgm:presLayoutVars>
      </dgm:prSet>
      <dgm:spPr/>
    </dgm:pt>
    <dgm:pt modelId="{BE254323-2487-4B23-BC89-862C82D2F581}" type="pres">
      <dgm:prSet presAssocID="{1DD2A945-9101-4289-ADC8-CE64D59B862C}" presName="nodeRect" presStyleLbl="alignNode1" presStyleIdx="1" presStyleCnt="3">
        <dgm:presLayoutVars>
          <dgm:bulletEnabled val="1"/>
        </dgm:presLayoutVars>
      </dgm:prSet>
      <dgm:spPr/>
    </dgm:pt>
    <dgm:pt modelId="{334BC25F-1837-4429-AD05-B74C5493D20A}" type="pres">
      <dgm:prSet presAssocID="{0C317641-8BFD-47B8-936A-C36E7DB70176}" presName="sibTrans" presStyleCnt="0"/>
      <dgm:spPr/>
    </dgm:pt>
    <dgm:pt modelId="{7172DF8B-4E8C-49C4-886B-18B1A19E14DD}" type="pres">
      <dgm:prSet presAssocID="{DB70E120-F291-4E8F-A742-3BB20ECEDF46}" presName="compositeNode" presStyleCnt="0">
        <dgm:presLayoutVars>
          <dgm:bulletEnabled val="1"/>
        </dgm:presLayoutVars>
      </dgm:prSet>
      <dgm:spPr/>
    </dgm:pt>
    <dgm:pt modelId="{0155398F-16CD-42C4-89F7-B442277665A8}" type="pres">
      <dgm:prSet presAssocID="{DB70E120-F291-4E8F-A742-3BB20ECEDF46}" presName="bgRect" presStyleLbl="alignNode1" presStyleIdx="2" presStyleCnt="3" custScaleX="218548" custScaleY="355791" custLinFactNeighborX="3260" custLinFactNeighborY="31437"/>
      <dgm:spPr/>
    </dgm:pt>
    <dgm:pt modelId="{4E1B9038-CAFF-4A28-B379-B31704F4FB83}" type="pres">
      <dgm:prSet presAssocID="{F484FF56-3B40-4F84-A776-7EE2A3B8E374}" presName="sibTransNodeRect" presStyleLbl="alignNode1" presStyleIdx="2" presStyleCnt="3" custLinFactNeighborX="3482" custLinFactNeighborY="-95340">
        <dgm:presLayoutVars>
          <dgm:chMax val="0"/>
          <dgm:bulletEnabled val="1"/>
        </dgm:presLayoutVars>
      </dgm:prSet>
      <dgm:spPr/>
    </dgm:pt>
    <dgm:pt modelId="{05A75F71-993A-435F-BFB6-302AD5750601}" type="pres">
      <dgm:prSet presAssocID="{DB70E120-F291-4E8F-A742-3BB20ECEDF46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2585E761-2CA7-4FCC-96B9-67B434BB656E}" type="presOf" srcId="{117F938C-440C-4FF4-B02E-FAD747C2F36D}" destId="{4267C301-BF5B-4128-AF21-B0DC0443BCE8}" srcOrd="0" destOrd="0" presId="urn:microsoft.com/office/officeart/2016/7/layout/LinearBlockProcessNumbered"/>
    <dgm:cxn modelId="{0439566F-A180-439C-8FAE-14E400EF2DCF}" type="presOf" srcId="{8AA20905-3954-474B-A606-562BCA026DC1}" destId="{579698BD-D232-4926-8D7B-29A69B90858B}" srcOrd="0" destOrd="0" presId="urn:microsoft.com/office/officeart/2016/7/layout/LinearBlockProcessNumbered"/>
    <dgm:cxn modelId="{1B235E50-E4C7-415E-A7BB-EF553889B6C1}" type="presOf" srcId="{0C317641-8BFD-47B8-936A-C36E7DB70176}" destId="{FCDD000B-1A64-4E29-A7F7-ECD937A207FB}" srcOrd="0" destOrd="0" presId="urn:microsoft.com/office/officeart/2016/7/layout/LinearBlockProcessNumbered"/>
    <dgm:cxn modelId="{0DF7C458-BB6E-435F-9E49-705CAB3B4822}" type="presOf" srcId="{F484FF56-3B40-4F84-A776-7EE2A3B8E374}" destId="{4E1B9038-CAFF-4A28-B379-B31704F4FB83}" srcOrd="0" destOrd="0" presId="urn:microsoft.com/office/officeart/2016/7/layout/LinearBlockProcessNumbered"/>
    <dgm:cxn modelId="{121AE982-9210-4AEC-BA46-E1D9C9914B94}" type="presOf" srcId="{DB70E120-F291-4E8F-A742-3BB20ECEDF46}" destId="{0155398F-16CD-42C4-89F7-B442277665A8}" srcOrd="0" destOrd="0" presId="urn:microsoft.com/office/officeart/2016/7/layout/LinearBlockProcessNumbered"/>
    <dgm:cxn modelId="{95549E8C-1455-455E-BB28-5FB2A90D3704}" srcId="{8AA20905-3954-474B-A606-562BCA026DC1}" destId="{DB70E120-F291-4E8F-A742-3BB20ECEDF46}" srcOrd="2" destOrd="0" parTransId="{7EF699AD-41F3-4623-83F5-B34B83C36DCE}" sibTransId="{F484FF56-3B40-4F84-A776-7EE2A3B8E374}"/>
    <dgm:cxn modelId="{10BFA99D-0BC5-4E15-BBB7-5D23D58558D6}" type="presOf" srcId="{1DD2A945-9101-4289-ADC8-CE64D59B862C}" destId="{ABF7DB6A-F047-4F6E-8613-C870205CEC51}" srcOrd="0" destOrd="0" presId="urn:microsoft.com/office/officeart/2016/7/layout/LinearBlockProcessNumbered"/>
    <dgm:cxn modelId="{32BA17AA-15A4-4D69-8CF3-941FAA9A85BD}" srcId="{8AA20905-3954-474B-A606-562BCA026DC1}" destId="{5A05E346-5ADE-4E30-8B49-E848A96831A1}" srcOrd="0" destOrd="0" parTransId="{47C74DA9-CA42-46BF-B396-3D80BAEE956A}" sibTransId="{117F938C-440C-4FF4-B02E-FAD747C2F36D}"/>
    <dgm:cxn modelId="{681EA7D4-47A4-43C6-8F46-D65C5EF1CE89}" type="presOf" srcId="{1DD2A945-9101-4289-ADC8-CE64D59B862C}" destId="{BE254323-2487-4B23-BC89-862C82D2F581}" srcOrd="1" destOrd="0" presId="urn:microsoft.com/office/officeart/2016/7/layout/LinearBlockProcessNumbered"/>
    <dgm:cxn modelId="{BF28C9E8-B996-411B-9C8E-53A6978B60A8}" type="presOf" srcId="{5A05E346-5ADE-4E30-8B49-E848A96831A1}" destId="{4D578F1D-38D0-4848-9BFA-110BCA723428}" srcOrd="0" destOrd="0" presId="urn:microsoft.com/office/officeart/2016/7/layout/LinearBlockProcessNumbered"/>
    <dgm:cxn modelId="{61B472EB-59D9-46B5-858E-ECFE49D6CD6D}" srcId="{8AA20905-3954-474B-A606-562BCA026DC1}" destId="{1DD2A945-9101-4289-ADC8-CE64D59B862C}" srcOrd="1" destOrd="0" parTransId="{1A769404-561A-4416-89D7-7C8BA4DC3B4D}" sibTransId="{0C317641-8BFD-47B8-936A-C36E7DB70176}"/>
    <dgm:cxn modelId="{8E0B9FEF-1D7B-40C9-A1A4-CE907618CC65}" type="presOf" srcId="{5A05E346-5ADE-4E30-8B49-E848A96831A1}" destId="{D60D863F-F59C-4BF8-B2BA-48C3CB760491}" srcOrd="1" destOrd="0" presId="urn:microsoft.com/office/officeart/2016/7/layout/LinearBlockProcessNumbered"/>
    <dgm:cxn modelId="{DC9352F0-FAB4-49EF-A875-81D7D2EEF137}" type="presOf" srcId="{DB70E120-F291-4E8F-A742-3BB20ECEDF46}" destId="{05A75F71-993A-435F-BFB6-302AD5750601}" srcOrd="1" destOrd="0" presId="urn:microsoft.com/office/officeart/2016/7/layout/LinearBlockProcessNumbered"/>
    <dgm:cxn modelId="{66B683C6-7AE4-4E35-B4A2-26B6870504E8}" type="presParOf" srcId="{579698BD-D232-4926-8D7B-29A69B90858B}" destId="{3A408A01-FDEA-42DF-ACD3-20D98D85970F}" srcOrd="0" destOrd="0" presId="urn:microsoft.com/office/officeart/2016/7/layout/LinearBlockProcessNumbered"/>
    <dgm:cxn modelId="{25AF7F4F-DACB-4B15-9ABB-C19FE449DAF3}" type="presParOf" srcId="{3A408A01-FDEA-42DF-ACD3-20D98D85970F}" destId="{4D578F1D-38D0-4848-9BFA-110BCA723428}" srcOrd="0" destOrd="0" presId="urn:microsoft.com/office/officeart/2016/7/layout/LinearBlockProcessNumbered"/>
    <dgm:cxn modelId="{D57FF42A-5CA8-426E-94CA-76A221789FF4}" type="presParOf" srcId="{3A408A01-FDEA-42DF-ACD3-20D98D85970F}" destId="{4267C301-BF5B-4128-AF21-B0DC0443BCE8}" srcOrd="1" destOrd="0" presId="urn:microsoft.com/office/officeart/2016/7/layout/LinearBlockProcessNumbered"/>
    <dgm:cxn modelId="{D816E7BB-6901-40AE-8A21-0038AEB41DA2}" type="presParOf" srcId="{3A408A01-FDEA-42DF-ACD3-20D98D85970F}" destId="{D60D863F-F59C-4BF8-B2BA-48C3CB760491}" srcOrd="2" destOrd="0" presId="urn:microsoft.com/office/officeart/2016/7/layout/LinearBlockProcessNumbered"/>
    <dgm:cxn modelId="{7BA34CED-FFD9-46F5-9A41-EFE08DEFB581}" type="presParOf" srcId="{579698BD-D232-4926-8D7B-29A69B90858B}" destId="{2F628718-C657-472E-93D3-74FEA41ED49B}" srcOrd="1" destOrd="0" presId="urn:microsoft.com/office/officeart/2016/7/layout/LinearBlockProcessNumbered"/>
    <dgm:cxn modelId="{443F258F-C021-4691-9C24-B36559C392C7}" type="presParOf" srcId="{579698BD-D232-4926-8D7B-29A69B90858B}" destId="{87D97607-967D-44DB-B322-74151DB8077B}" srcOrd="2" destOrd="0" presId="urn:microsoft.com/office/officeart/2016/7/layout/LinearBlockProcessNumbered"/>
    <dgm:cxn modelId="{FC0BE834-AE16-4DC6-A825-2B5B66BC681F}" type="presParOf" srcId="{87D97607-967D-44DB-B322-74151DB8077B}" destId="{ABF7DB6A-F047-4F6E-8613-C870205CEC51}" srcOrd="0" destOrd="0" presId="urn:microsoft.com/office/officeart/2016/7/layout/LinearBlockProcessNumbered"/>
    <dgm:cxn modelId="{5470AB88-0474-4218-A461-D7D2C98CCB4E}" type="presParOf" srcId="{87D97607-967D-44DB-B322-74151DB8077B}" destId="{FCDD000B-1A64-4E29-A7F7-ECD937A207FB}" srcOrd="1" destOrd="0" presId="urn:microsoft.com/office/officeart/2016/7/layout/LinearBlockProcessNumbered"/>
    <dgm:cxn modelId="{D0ADADB6-1247-425D-B784-DDA68429D043}" type="presParOf" srcId="{87D97607-967D-44DB-B322-74151DB8077B}" destId="{BE254323-2487-4B23-BC89-862C82D2F581}" srcOrd="2" destOrd="0" presId="urn:microsoft.com/office/officeart/2016/7/layout/LinearBlockProcessNumbered"/>
    <dgm:cxn modelId="{892E2705-7153-490D-81C4-AB964D3A5378}" type="presParOf" srcId="{579698BD-D232-4926-8D7B-29A69B90858B}" destId="{334BC25F-1837-4429-AD05-B74C5493D20A}" srcOrd="3" destOrd="0" presId="urn:microsoft.com/office/officeart/2016/7/layout/LinearBlockProcessNumbered"/>
    <dgm:cxn modelId="{AE1B58A0-84C4-44E0-97F8-305422B3F4F7}" type="presParOf" srcId="{579698BD-D232-4926-8D7B-29A69B90858B}" destId="{7172DF8B-4E8C-49C4-886B-18B1A19E14DD}" srcOrd="4" destOrd="0" presId="urn:microsoft.com/office/officeart/2016/7/layout/LinearBlockProcessNumbered"/>
    <dgm:cxn modelId="{B5030771-5F13-4FB7-B14E-925351055103}" type="presParOf" srcId="{7172DF8B-4E8C-49C4-886B-18B1A19E14DD}" destId="{0155398F-16CD-42C4-89F7-B442277665A8}" srcOrd="0" destOrd="0" presId="urn:microsoft.com/office/officeart/2016/7/layout/LinearBlockProcessNumbered"/>
    <dgm:cxn modelId="{7312D729-67EC-43C4-A256-D2D82BEF191B}" type="presParOf" srcId="{7172DF8B-4E8C-49C4-886B-18B1A19E14DD}" destId="{4E1B9038-CAFF-4A28-B379-B31704F4FB83}" srcOrd="1" destOrd="0" presId="urn:microsoft.com/office/officeart/2016/7/layout/LinearBlockProcessNumbered"/>
    <dgm:cxn modelId="{2A2B1966-A181-418B-9459-E1DB99C6B2C8}" type="presParOf" srcId="{7172DF8B-4E8C-49C4-886B-18B1A19E14DD}" destId="{05A75F71-993A-435F-BFB6-302AD5750601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A20905-3954-474B-A606-562BCA026DC1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A05E346-5ADE-4E30-8B49-E848A96831A1}">
      <dgm:prSet custT="1"/>
      <dgm:spPr/>
      <dgm:t>
        <a:bodyPr/>
        <a:lstStyle/>
        <a:p>
          <a:r>
            <a:rPr lang="en-US" sz="2300" b="0" i="0" u="none" dirty="0"/>
            <a:t>Come, Thou Fount of every blessing, Tune my heart to sing Thy grace; Streams of mercy, never ceasing, Call for songs of loudest praise: Teach me some melodious sonnet, Sung by flaming tongues above; Praise the mount! I'm fixed upon it, Mount of Thy redeeming love. </a:t>
          </a:r>
        </a:p>
      </dgm:t>
    </dgm:pt>
    <dgm:pt modelId="{47C74DA9-CA42-46BF-B396-3D80BAEE956A}" type="parTrans" cxnId="{32BA17AA-15A4-4D69-8CF3-941FAA9A85BD}">
      <dgm:prSet/>
      <dgm:spPr/>
      <dgm:t>
        <a:bodyPr/>
        <a:lstStyle/>
        <a:p>
          <a:endParaRPr lang="en-US"/>
        </a:p>
      </dgm:t>
    </dgm:pt>
    <dgm:pt modelId="{117F938C-440C-4FF4-B02E-FAD747C2F36D}" type="sibTrans" cxnId="{32BA17AA-15A4-4D69-8CF3-941FAA9A85BD}">
      <dgm:prSet phldrT="01" phldr="0"/>
      <dgm:spPr/>
      <dgm:t>
        <a:bodyPr/>
        <a:lstStyle/>
        <a:p>
          <a:r>
            <a:rPr lang="en-US"/>
            <a:t>01</a:t>
          </a:r>
          <a:endParaRPr lang="en-US" dirty="0"/>
        </a:p>
      </dgm:t>
    </dgm:pt>
    <dgm:pt modelId="{DB70E120-F291-4E8F-A742-3BB20ECEDF46}">
      <dgm:prSet custT="1"/>
      <dgm:spPr/>
      <dgm:t>
        <a:bodyPr/>
        <a:lstStyle/>
        <a:p>
          <a:r>
            <a:rPr lang="en-US" sz="2400" b="0" i="0" u="none" dirty="0"/>
            <a:t>O to grace how great a debtor Daily I'm constrained to be! Let Thy goodness, like a fetter, Bind my wandering heart to Thee: Prone to wander, Lord, I feel it, Prone to leave the God I love; Here's my heart, Lord, take and seal it, Seal it for Thy courts above. </a:t>
          </a:r>
        </a:p>
      </dgm:t>
    </dgm:pt>
    <dgm:pt modelId="{F484FF56-3B40-4F84-A776-7EE2A3B8E374}" type="sibTrans" cxnId="{95549E8C-1455-455E-BB28-5FB2A90D3704}">
      <dgm:prSet phldrT="03" phldr="0"/>
      <dgm:spPr/>
      <dgm:t>
        <a:bodyPr/>
        <a:lstStyle/>
        <a:p>
          <a:r>
            <a:rPr lang="en-US"/>
            <a:t>03</a:t>
          </a:r>
          <a:endParaRPr lang="en-US" dirty="0"/>
        </a:p>
      </dgm:t>
    </dgm:pt>
    <dgm:pt modelId="{7EF699AD-41F3-4623-83F5-B34B83C36DCE}" type="parTrans" cxnId="{95549E8C-1455-455E-BB28-5FB2A90D3704}">
      <dgm:prSet/>
      <dgm:spPr/>
      <dgm:t>
        <a:bodyPr/>
        <a:lstStyle/>
        <a:p>
          <a:endParaRPr lang="en-US"/>
        </a:p>
      </dgm:t>
    </dgm:pt>
    <dgm:pt modelId="{1DD2A945-9101-4289-ADC8-CE64D59B862C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0" i="0" u="none" dirty="0"/>
            <a:t>Here I raise mine Ebenezer; Hither by Thy help I'm come; And I hope, by Thy good pleasure, Safely to arrive at home: Jesus sought me when a stranger, </a:t>
          </a:r>
          <a:r>
            <a:rPr lang="en-US" sz="2400" b="0" i="0" u="none" dirty="0" err="1"/>
            <a:t>Wand'ring</a:t>
          </a:r>
          <a:r>
            <a:rPr lang="en-US" sz="2400" b="0" i="0" u="none" dirty="0"/>
            <a:t> from the fold of God; He, to rescue me from danger, Interposed His precious blood.</a:t>
          </a:r>
          <a:br>
            <a:rPr lang="en-US" sz="2400" b="0" i="0" u="none" dirty="0"/>
          </a:br>
          <a:endParaRPr lang="en-US" sz="2400" b="0" i="0" u="none" dirty="0"/>
        </a:p>
      </dgm:t>
    </dgm:pt>
    <dgm:pt modelId="{0C317641-8BFD-47B8-936A-C36E7DB70176}" type="sibTrans" cxnId="{61B472EB-59D9-46B5-858E-ECFE49D6CD6D}">
      <dgm:prSet phldrT="02" phldr="0"/>
      <dgm:spPr/>
      <dgm:t>
        <a:bodyPr/>
        <a:lstStyle/>
        <a:p>
          <a:r>
            <a:rPr lang="en-US"/>
            <a:t>02</a:t>
          </a:r>
          <a:endParaRPr lang="en-US" dirty="0"/>
        </a:p>
      </dgm:t>
    </dgm:pt>
    <dgm:pt modelId="{1A769404-561A-4416-89D7-7C8BA4DC3B4D}" type="parTrans" cxnId="{61B472EB-59D9-46B5-858E-ECFE49D6CD6D}">
      <dgm:prSet/>
      <dgm:spPr/>
      <dgm:t>
        <a:bodyPr/>
        <a:lstStyle/>
        <a:p>
          <a:endParaRPr lang="en-US"/>
        </a:p>
      </dgm:t>
    </dgm:pt>
    <dgm:pt modelId="{579698BD-D232-4926-8D7B-29A69B90858B}" type="pres">
      <dgm:prSet presAssocID="{8AA20905-3954-474B-A606-562BCA026DC1}" presName="Name0" presStyleCnt="0">
        <dgm:presLayoutVars>
          <dgm:animLvl val="lvl"/>
          <dgm:resizeHandles val="exact"/>
        </dgm:presLayoutVars>
      </dgm:prSet>
      <dgm:spPr/>
    </dgm:pt>
    <dgm:pt modelId="{3A408A01-FDEA-42DF-ACD3-20D98D85970F}" type="pres">
      <dgm:prSet presAssocID="{5A05E346-5ADE-4E30-8B49-E848A96831A1}" presName="compositeNode" presStyleCnt="0">
        <dgm:presLayoutVars>
          <dgm:bulletEnabled val="1"/>
        </dgm:presLayoutVars>
      </dgm:prSet>
      <dgm:spPr/>
    </dgm:pt>
    <dgm:pt modelId="{4D578F1D-38D0-4848-9BFA-110BCA723428}" type="pres">
      <dgm:prSet presAssocID="{5A05E346-5ADE-4E30-8B49-E848A96831A1}" presName="bgRect" presStyleLbl="alignNode1" presStyleIdx="0" presStyleCnt="3" custScaleX="270189" custScaleY="360546" custLinFactNeighborX="-1" custLinFactNeighborY="35741"/>
      <dgm:spPr/>
    </dgm:pt>
    <dgm:pt modelId="{4267C301-BF5B-4128-AF21-B0DC0443BCE8}" type="pres">
      <dgm:prSet presAssocID="{117F938C-440C-4FF4-B02E-FAD747C2F36D}" presName="sibTransNodeRect" presStyleLbl="alignNode1" presStyleIdx="0" presStyleCnt="3" custLinFactNeighborX="-995" custLinFactNeighborY="-87050">
        <dgm:presLayoutVars>
          <dgm:chMax val="0"/>
          <dgm:bulletEnabled val="1"/>
        </dgm:presLayoutVars>
      </dgm:prSet>
      <dgm:spPr/>
    </dgm:pt>
    <dgm:pt modelId="{D60D863F-F59C-4BF8-B2BA-48C3CB760491}" type="pres">
      <dgm:prSet presAssocID="{5A05E346-5ADE-4E30-8B49-E848A96831A1}" presName="nodeRect" presStyleLbl="alignNode1" presStyleIdx="0" presStyleCnt="3">
        <dgm:presLayoutVars>
          <dgm:bulletEnabled val="1"/>
        </dgm:presLayoutVars>
      </dgm:prSet>
      <dgm:spPr/>
    </dgm:pt>
    <dgm:pt modelId="{2F628718-C657-472E-93D3-74FEA41ED49B}" type="pres">
      <dgm:prSet presAssocID="{117F938C-440C-4FF4-B02E-FAD747C2F36D}" presName="sibTrans" presStyleCnt="0"/>
      <dgm:spPr/>
    </dgm:pt>
    <dgm:pt modelId="{87D97607-967D-44DB-B322-74151DB8077B}" type="pres">
      <dgm:prSet presAssocID="{1DD2A945-9101-4289-ADC8-CE64D59B862C}" presName="compositeNode" presStyleCnt="0">
        <dgm:presLayoutVars>
          <dgm:bulletEnabled val="1"/>
        </dgm:presLayoutVars>
      </dgm:prSet>
      <dgm:spPr/>
    </dgm:pt>
    <dgm:pt modelId="{ABF7DB6A-F047-4F6E-8613-C870205CEC51}" type="pres">
      <dgm:prSet presAssocID="{1DD2A945-9101-4289-ADC8-CE64D59B862C}" presName="bgRect" presStyleLbl="alignNode1" presStyleIdx="1" presStyleCnt="3" custScaleX="313183" custScaleY="360546" custLinFactNeighborX="-10120" custLinFactNeighborY="17901"/>
      <dgm:spPr/>
    </dgm:pt>
    <dgm:pt modelId="{FCDD000B-1A64-4E29-A7F7-ECD937A207FB}" type="pres">
      <dgm:prSet presAssocID="{0C317641-8BFD-47B8-936A-C36E7DB70176}" presName="sibTransNodeRect" presStyleLbl="alignNode1" presStyleIdx="1" presStyleCnt="3" custLinFactNeighborX="-1909" custLinFactNeighborY="-78759">
        <dgm:presLayoutVars>
          <dgm:chMax val="0"/>
          <dgm:bulletEnabled val="1"/>
        </dgm:presLayoutVars>
      </dgm:prSet>
      <dgm:spPr/>
    </dgm:pt>
    <dgm:pt modelId="{BE254323-2487-4B23-BC89-862C82D2F581}" type="pres">
      <dgm:prSet presAssocID="{1DD2A945-9101-4289-ADC8-CE64D59B862C}" presName="nodeRect" presStyleLbl="alignNode1" presStyleIdx="1" presStyleCnt="3">
        <dgm:presLayoutVars>
          <dgm:bulletEnabled val="1"/>
        </dgm:presLayoutVars>
      </dgm:prSet>
      <dgm:spPr/>
    </dgm:pt>
    <dgm:pt modelId="{334BC25F-1837-4429-AD05-B74C5493D20A}" type="pres">
      <dgm:prSet presAssocID="{0C317641-8BFD-47B8-936A-C36E7DB70176}" presName="sibTrans" presStyleCnt="0"/>
      <dgm:spPr/>
    </dgm:pt>
    <dgm:pt modelId="{7172DF8B-4E8C-49C4-886B-18B1A19E14DD}" type="pres">
      <dgm:prSet presAssocID="{DB70E120-F291-4E8F-A742-3BB20ECEDF46}" presName="compositeNode" presStyleCnt="0">
        <dgm:presLayoutVars>
          <dgm:bulletEnabled val="1"/>
        </dgm:presLayoutVars>
      </dgm:prSet>
      <dgm:spPr/>
    </dgm:pt>
    <dgm:pt modelId="{0155398F-16CD-42C4-89F7-B442277665A8}" type="pres">
      <dgm:prSet presAssocID="{DB70E120-F291-4E8F-A742-3BB20ECEDF46}" presName="bgRect" presStyleLbl="alignNode1" presStyleIdx="2" presStyleCnt="3" custScaleX="312233" custScaleY="360546" custLinFactNeighborX="-12777" custLinFactNeighborY="-15959"/>
      <dgm:spPr/>
    </dgm:pt>
    <dgm:pt modelId="{4E1B9038-CAFF-4A28-B379-B31704F4FB83}" type="pres">
      <dgm:prSet presAssocID="{F484FF56-3B40-4F84-A776-7EE2A3B8E374}" presName="sibTransNodeRect" presStyleLbl="alignNode1" presStyleIdx="2" presStyleCnt="3" custLinFactNeighborX="3482" custLinFactNeighborY="-95340">
        <dgm:presLayoutVars>
          <dgm:chMax val="0"/>
          <dgm:bulletEnabled val="1"/>
        </dgm:presLayoutVars>
      </dgm:prSet>
      <dgm:spPr/>
    </dgm:pt>
    <dgm:pt modelId="{05A75F71-993A-435F-BFB6-302AD5750601}" type="pres">
      <dgm:prSet presAssocID="{DB70E120-F291-4E8F-A742-3BB20ECEDF46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2585E761-2CA7-4FCC-96B9-67B434BB656E}" type="presOf" srcId="{117F938C-440C-4FF4-B02E-FAD747C2F36D}" destId="{4267C301-BF5B-4128-AF21-B0DC0443BCE8}" srcOrd="0" destOrd="0" presId="urn:microsoft.com/office/officeart/2016/7/layout/LinearBlockProcessNumbered"/>
    <dgm:cxn modelId="{0439566F-A180-439C-8FAE-14E400EF2DCF}" type="presOf" srcId="{8AA20905-3954-474B-A606-562BCA026DC1}" destId="{579698BD-D232-4926-8D7B-29A69B90858B}" srcOrd="0" destOrd="0" presId="urn:microsoft.com/office/officeart/2016/7/layout/LinearBlockProcessNumbered"/>
    <dgm:cxn modelId="{1B235E50-E4C7-415E-A7BB-EF553889B6C1}" type="presOf" srcId="{0C317641-8BFD-47B8-936A-C36E7DB70176}" destId="{FCDD000B-1A64-4E29-A7F7-ECD937A207FB}" srcOrd="0" destOrd="0" presId="urn:microsoft.com/office/officeart/2016/7/layout/LinearBlockProcessNumbered"/>
    <dgm:cxn modelId="{0DF7C458-BB6E-435F-9E49-705CAB3B4822}" type="presOf" srcId="{F484FF56-3B40-4F84-A776-7EE2A3B8E374}" destId="{4E1B9038-CAFF-4A28-B379-B31704F4FB83}" srcOrd="0" destOrd="0" presId="urn:microsoft.com/office/officeart/2016/7/layout/LinearBlockProcessNumbered"/>
    <dgm:cxn modelId="{121AE982-9210-4AEC-BA46-E1D9C9914B94}" type="presOf" srcId="{DB70E120-F291-4E8F-A742-3BB20ECEDF46}" destId="{0155398F-16CD-42C4-89F7-B442277665A8}" srcOrd="0" destOrd="0" presId="urn:microsoft.com/office/officeart/2016/7/layout/LinearBlockProcessNumbered"/>
    <dgm:cxn modelId="{95549E8C-1455-455E-BB28-5FB2A90D3704}" srcId="{8AA20905-3954-474B-A606-562BCA026DC1}" destId="{DB70E120-F291-4E8F-A742-3BB20ECEDF46}" srcOrd="2" destOrd="0" parTransId="{7EF699AD-41F3-4623-83F5-B34B83C36DCE}" sibTransId="{F484FF56-3B40-4F84-A776-7EE2A3B8E374}"/>
    <dgm:cxn modelId="{10BFA99D-0BC5-4E15-BBB7-5D23D58558D6}" type="presOf" srcId="{1DD2A945-9101-4289-ADC8-CE64D59B862C}" destId="{ABF7DB6A-F047-4F6E-8613-C870205CEC51}" srcOrd="0" destOrd="0" presId="urn:microsoft.com/office/officeart/2016/7/layout/LinearBlockProcessNumbered"/>
    <dgm:cxn modelId="{32BA17AA-15A4-4D69-8CF3-941FAA9A85BD}" srcId="{8AA20905-3954-474B-A606-562BCA026DC1}" destId="{5A05E346-5ADE-4E30-8B49-E848A96831A1}" srcOrd="0" destOrd="0" parTransId="{47C74DA9-CA42-46BF-B396-3D80BAEE956A}" sibTransId="{117F938C-440C-4FF4-B02E-FAD747C2F36D}"/>
    <dgm:cxn modelId="{681EA7D4-47A4-43C6-8F46-D65C5EF1CE89}" type="presOf" srcId="{1DD2A945-9101-4289-ADC8-CE64D59B862C}" destId="{BE254323-2487-4B23-BC89-862C82D2F581}" srcOrd="1" destOrd="0" presId="urn:microsoft.com/office/officeart/2016/7/layout/LinearBlockProcessNumbered"/>
    <dgm:cxn modelId="{BF28C9E8-B996-411B-9C8E-53A6978B60A8}" type="presOf" srcId="{5A05E346-5ADE-4E30-8B49-E848A96831A1}" destId="{4D578F1D-38D0-4848-9BFA-110BCA723428}" srcOrd="0" destOrd="0" presId="urn:microsoft.com/office/officeart/2016/7/layout/LinearBlockProcessNumbered"/>
    <dgm:cxn modelId="{61B472EB-59D9-46B5-858E-ECFE49D6CD6D}" srcId="{8AA20905-3954-474B-A606-562BCA026DC1}" destId="{1DD2A945-9101-4289-ADC8-CE64D59B862C}" srcOrd="1" destOrd="0" parTransId="{1A769404-561A-4416-89D7-7C8BA4DC3B4D}" sibTransId="{0C317641-8BFD-47B8-936A-C36E7DB70176}"/>
    <dgm:cxn modelId="{8E0B9FEF-1D7B-40C9-A1A4-CE907618CC65}" type="presOf" srcId="{5A05E346-5ADE-4E30-8B49-E848A96831A1}" destId="{D60D863F-F59C-4BF8-B2BA-48C3CB760491}" srcOrd="1" destOrd="0" presId="urn:microsoft.com/office/officeart/2016/7/layout/LinearBlockProcessNumbered"/>
    <dgm:cxn modelId="{DC9352F0-FAB4-49EF-A875-81D7D2EEF137}" type="presOf" srcId="{DB70E120-F291-4E8F-A742-3BB20ECEDF46}" destId="{05A75F71-993A-435F-BFB6-302AD5750601}" srcOrd="1" destOrd="0" presId="urn:microsoft.com/office/officeart/2016/7/layout/LinearBlockProcessNumbered"/>
    <dgm:cxn modelId="{66B683C6-7AE4-4E35-B4A2-26B6870504E8}" type="presParOf" srcId="{579698BD-D232-4926-8D7B-29A69B90858B}" destId="{3A408A01-FDEA-42DF-ACD3-20D98D85970F}" srcOrd="0" destOrd="0" presId="urn:microsoft.com/office/officeart/2016/7/layout/LinearBlockProcessNumbered"/>
    <dgm:cxn modelId="{25AF7F4F-DACB-4B15-9ABB-C19FE449DAF3}" type="presParOf" srcId="{3A408A01-FDEA-42DF-ACD3-20D98D85970F}" destId="{4D578F1D-38D0-4848-9BFA-110BCA723428}" srcOrd="0" destOrd="0" presId="urn:microsoft.com/office/officeart/2016/7/layout/LinearBlockProcessNumbered"/>
    <dgm:cxn modelId="{D57FF42A-5CA8-426E-94CA-76A221789FF4}" type="presParOf" srcId="{3A408A01-FDEA-42DF-ACD3-20D98D85970F}" destId="{4267C301-BF5B-4128-AF21-B0DC0443BCE8}" srcOrd="1" destOrd="0" presId="urn:microsoft.com/office/officeart/2016/7/layout/LinearBlockProcessNumbered"/>
    <dgm:cxn modelId="{D816E7BB-6901-40AE-8A21-0038AEB41DA2}" type="presParOf" srcId="{3A408A01-FDEA-42DF-ACD3-20D98D85970F}" destId="{D60D863F-F59C-4BF8-B2BA-48C3CB760491}" srcOrd="2" destOrd="0" presId="urn:microsoft.com/office/officeart/2016/7/layout/LinearBlockProcessNumbered"/>
    <dgm:cxn modelId="{7BA34CED-FFD9-46F5-9A41-EFE08DEFB581}" type="presParOf" srcId="{579698BD-D232-4926-8D7B-29A69B90858B}" destId="{2F628718-C657-472E-93D3-74FEA41ED49B}" srcOrd="1" destOrd="0" presId="urn:microsoft.com/office/officeart/2016/7/layout/LinearBlockProcessNumbered"/>
    <dgm:cxn modelId="{443F258F-C021-4691-9C24-B36559C392C7}" type="presParOf" srcId="{579698BD-D232-4926-8D7B-29A69B90858B}" destId="{87D97607-967D-44DB-B322-74151DB8077B}" srcOrd="2" destOrd="0" presId="urn:microsoft.com/office/officeart/2016/7/layout/LinearBlockProcessNumbered"/>
    <dgm:cxn modelId="{FC0BE834-AE16-4DC6-A825-2B5B66BC681F}" type="presParOf" srcId="{87D97607-967D-44DB-B322-74151DB8077B}" destId="{ABF7DB6A-F047-4F6E-8613-C870205CEC51}" srcOrd="0" destOrd="0" presId="urn:microsoft.com/office/officeart/2016/7/layout/LinearBlockProcessNumbered"/>
    <dgm:cxn modelId="{5470AB88-0474-4218-A461-D7D2C98CCB4E}" type="presParOf" srcId="{87D97607-967D-44DB-B322-74151DB8077B}" destId="{FCDD000B-1A64-4E29-A7F7-ECD937A207FB}" srcOrd="1" destOrd="0" presId="urn:microsoft.com/office/officeart/2016/7/layout/LinearBlockProcessNumbered"/>
    <dgm:cxn modelId="{D0ADADB6-1247-425D-B784-DDA68429D043}" type="presParOf" srcId="{87D97607-967D-44DB-B322-74151DB8077B}" destId="{BE254323-2487-4B23-BC89-862C82D2F581}" srcOrd="2" destOrd="0" presId="urn:microsoft.com/office/officeart/2016/7/layout/LinearBlockProcessNumbered"/>
    <dgm:cxn modelId="{892E2705-7153-490D-81C4-AB964D3A5378}" type="presParOf" srcId="{579698BD-D232-4926-8D7B-29A69B90858B}" destId="{334BC25F-1837-4429-AD05-B74C5493D20A}" srcOrd="3" destOrd="0" presId="urn:microsoft.com/office/officeart/2016/7/layout/LinearBlockProcessNumbered"/>
    <dgm:cxn modelId="{AE1B58A0-84C4-44E0-97F8-305422B3F4F7}" type="presParOf" srcId="{579698BD-D232-4926-8D7B-29A69B90858B}" destId="{7172DF8B-4E8C-49C4-886B-18B1A19E14DD}" srcOrd="4" destOrd="0" presId="urn:microsoft.com/office/officeart/2016/7/layout/LinearBlockProcessNumbered"/>
    <dgm:cxn modelId="{B5030771-5F13-4FB7-B14E-925351055103}" type="presParOf" srcId="{7172DF8B-4E8C-49C4-886B-18B1A19E14DD}" destId="{0155398F-16CD-42C4-89F7-B442277665A8}" srcOrd="0" destOrd="0" presId="urn:microsoft.com/office/officeart/2016/7/layout/LinearBlockProcessNumbered"/>
    <dgm:cxn modelId="{7312D729-67EC-43C4-A256-D2D82BEF191B}" type="presParOf" srcId="{7172DF8B-4E8C-49C4-886B-18B1A19E14DD}" destId="{4E1B9038-CAFF-4A28-B379-B31704F4FB83}" srcOrd="1" destOrd="0" presId="urn:microsoft.com/office/officeart/2016/7/layout/LinearBlockProcessNumbered"/>
    <dgm:cxn modelId="{2A2B1966-A181-418B-9459-E1DB99C6B2C8}" type="presParOf" srcId="{7172DF8B-4E8C-49C4-886B-18B1A19E14DD}" destId="{05A75F71-993A-435F-BFB6-302AD5750601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A20905-3954-474B-A606-562BCA026DC1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A05E346-5ADE-4E30-8B49-E848A96831A1}">
      <dgm:prSet custT="1"/>
      <dgm:spPr/>
      <dgm:t>
        <a:bodyPr/>
        <a:lstStyle/>
        <a:p>
          <a:r>
            <a:rPr lang="en-US" sz="2300" b="0" i="0" u="none" dirty="0"/>
            <a:t>All to Jesus I surrender; All to Him I freely give; I will ever love and trust Him, In His presence daily live.                           </a:t>
          </a:r>
          <a:r>
            <a:rPr lang="en-US" sz="2300" b="1" i="0" u="sng" dirty="0"/>
            <a:t>(Refrain)</a:t>
          </a:r>
          <a:r>
            <a:rPr lang="en-US" sz="2300" b="0" i="0" u="none" dirty="0"/>
            <a:t>                                                       I surrender all, I surrender all, All to thee, my blessed Savior, I surrender all. </a:t>
          </a:r>
        </a:p>
      </dgm:t>
    </dgm:pt>
    <dgm:pt modelId="{47C74DA9-CA42-46BF-B396-3D80BAEE956A}" type="parTrans" cxnId="{32BA17AA-15A4-4D69-8CF3-941FAA9A85BD}">
      <dgm:prSet/>
      <dgm:spPr/>
      <dgm:t>
        <a:bodyPr/>
        <a:lstStyle/>
        <a:p>
          <a:endParaRPr lang="en-US"/>
        </a:p>
      </dgm:t>
    </dgm:pt>
    <dgm:pt modelId="{117F938C-440C-4FF4-B02E-FAD747C2F36D}" type="sibTrans" cxnId="{32BA17AA-15A4-4D69-8CF3-941FAA9A85BD}">
      <dgm:prSet phldrT="01" phldr="0"/>
      <dgm:spPr/>
      <dgm:t>
        <a:bodyPr/>
        <a:lstStyle/>
        <a:p>
          <a:r>
            <a:rPr lang="en-US"/>
            <a:t>01</a:t>
          </a:r>
          <a:endParaRPr lang="en-US" dirty="0"/>
        </a:p>
      </dgm:t>
    </dgm:pt>
    <dgm:pt modelId="{1DD2A945-9101-4289-ADC8-CE64D59B862C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0" i="0" u="none" dirty="0"/>
            <a:t>All to Jesus I surrender; Make me, Savior, wholly Thine; Let me feel Thy Holy Spirit; Truly know that Thou art mine. (Refrain) </a:t>
          </a:r>
          <a:br>
            <a:rPr lang="en-US" sz="2400" b="0" i="0" u="none" dirty="0"/>
          </a:br>
          <a:endParaRPr lang="en-US" sz="2400" b="0" i="0" u="none" dirty="0"/>
        </a:p>
      </dgm:t>
    </dgm:pt>
    <dgm:pt modelId="{0C317641-8BFD-47B8-936A-C36E7DB70176}" type="sibTrans" cxnId="{61B472EB-59D9-46B5-858E-ECFE49D6CD6D}">
      <dgm:prSet phldrT="02" phldr="0"/>
      <dgm:spPr/>
      <dgm:t>
        <a:bodyPr/>
        <a:lstStyle/>
        <a:p>
          <a:r>
            <a:rPr lang="en-US"/>
            <a:t>02</a:t>
          </a:r>
          <a:endParaRPr lang="en-US" dirty="0"/>
        </a:p>
      </dgm:t>
    </dgm:pt>
    <dgm:pt modelId="{1A769404-561A-4416-89D7-7C8BA4DC3B4D}" type="parTrans" cxnId="{61B472EB-59D9-46B5-858E-ECFE49D6CD6D}">
      <dgm:prSet/>
      <dgm:spPr/>
      <dgm:t>
        <a:bodyPr/>
        <a:lstStyle/>
        <a:p>
          <a:endParaRPr lang="en-US"/>
        </a:p>
      </dgm:t>
    </dgm:pt>
    <dgm:pt modelId="{579698BD-D232-4926-8D7B-29A69B90858B}" type="pres">
      <dgm:prSet presAssocID="{8AA20905-3954-474B-A606-562BCA026DC1}" presName="Name0" presStyleCnt="0">
        <dgm:presLayoutVars>
          <dgm:animLvl val="lvl"/>
          <dgm:resizeHandles val="exact"/>
        </dgm:presLayoutVars>
      </dgm:prSet>
      <dgm:spPr/>
    </dgm:pt>
    <dgm:pt modelId="{3A408A01-FDEA-42DF-ACD3-20D98D85970F}" type="pres">
      <dgm:prSet presAssocID="{5A05E346-5ADE-4E30-8B49-E848A96831A1}" presName="compositeNode" presStyleCnt="0">
        <dgm:presLayoutVars>
          <dgm:bulletEnabled val="1"/>
        </dgm:presLayoutVars>
      </dgm:prSet>
      <dgm:spPr/>
    </dgm:pt>
    <dgm:pt modelId="{4D578F1D-38D0-4848-9BFA-110BCA723428}" type="pres">
      <dgm:prSet presAssocID="{5A05E346-5ADE-4E30-8B49-E848A96831A1}" presName="bgRect" presStyleLbl="alignNode1" presStyleIdx="0" presStyleCnt="2" custScaleX="270189" custScaleY="219371" custLinFactNeighborX="-1" custLinFactNeighborY="35741"/>
      <dgm:spPr/>
    </dgm:pt>
    <dgm:pt modelId="{4267C301-BF5B-4128-AF21-B0DC0443BCE8}" type="pres">
      <dgm:prSet presAssocID="{117F938C-440C-4FF4-B02E-FAD747C2F36D}" presName="sibTransNodeRect" presStyleLbl="alignNode1" presStyleIdx="0" presStyleCnt="2" custLinFactNeighborX="-995" custLinFactNeighborY="-87050">
        <dgm:presLayoutVars>
          <dgm:chMax val="0"/>
          <dgm:bulletEnabled val="1"/>
        </dgm:presLayoutVars>
      </dgm:prSet>
      <dgm:spPr/>
    </dgm:pt>
    <dgm:pt modelId="{D60D863F-F59C-4BF8-B2BA-48C3CB760491}" type="pres">
      <dgm:prSet presAssocID="{5A05E346-5ADE-4E30-8B49-E848A96831A1}" presName="nodeRect" presStyleLbl="alignNode1" presStyleIdx="0" presStyleCnt="2">
        <dgm:presLayoutVars>
          <dgm:bulletEnabled val="1"/>
        </dgm:presLayoutVars>
      </dgm:prSet>
      <dgm:spPr/>
    </dgm:pt>
    <dgm:pt modelId="{2F628718-C657-472E-93D3-74FEA41ED49B}" type="pres">
      <dgm:prSet presAssocID="{117F938C-440C-4FF4-B02E-FAD747C2F36D}" presName="sibTrans" presStyleCnt="0"/>
      <dgm:spPr/>
    </dgm:pt>
    <dgm:pt modelId="{87D97607-967D-44DB-B322-74151DB8077B}" type="pres">
      <dgm:prSet presAssocID="{1DD2A945-9101-4289-ADC8-CE64D59B862C}" presName="compositeNode" presStyleCnt="0">
        <dgm:presLayoutVars>
          <dgm:bulletEnabled val="1"/>
        </dgm:presLayoutVars>
      </dgm:prSet>
      <dgm:spPr/>
    </dgm:pt>
    <dgm:pt modelId="{ABF7DB6A-F047-4F6E-8613-C870205CEC51}" type="pres">
      <dgm:prSet presAssocID="{1DD2A945-9101-4289-ADC8-CE64D59B862C}" presName="bgRect" presStyleLbl="alignNode1" presStyleIdx="1" presStyleCnt="2" custScaleX="313183" custScaleY="218559" custLinFactNeighborX="-10120" custLinFactNeighborY="17901"/>
      <dgm:spPr/>
    </dgm:pt>
    <dgm:pt modelId="{FCDD000B-1A64-4E29-A7F7-ECD937A207FB}" type="pres">
      <dgm:prSet presAssocID="{0C317641-8BFD-47B8-936A-C36E7DB70176}" presName="sibTransNodeRect" presStyleLbl="alignNode1" presStyleIdx="1" presStyleCnt="2" custLinFactNeighborX="-1909" custLinFactNeighborY="-78759">
        <dgm:presLayoutVars>
          <dgm:chMax val="0"/>
          <dgm:bulletEnabled val="1"/>
        </dgm:presLayoutVars>
      </dgm:prSet>
      <dgm:spPr/>
    </dgm:pt>
    <dgm:pt modelId="{BE254323-2487-4B23-BC89-862C82D2F581}" type="pres">
      <dgm:prSet presAssocID="{1DD2A945-9101-4289-ADC8-CE64D59B862C}" presName="nodeRect" presStyleLbl="alignNode1" presStyleIdx="1" presStyleCnt="2">
        <dgm:presLayoutVars>
          <dgm:bulletEnabled val="1"/>
        </dgm:presLayoutVars>
      </dgm:prSet>
      <dgm:spPr/>
    </dgm:pt>
  </dgm:ptLst>
  <dgm:cxnLst>
    <dgm:cxn modelId="{2585E761-2CA7-4FCC-96B9-67B434BB656E}" type="presOf" srcId="{117F938C-440C-4FF4-B02E-FAD747C2F36D}" destId="{4267C301-BF5B-4128-AF21-B0DC0443BCE8}" srcOrd="0" destOrd="0" presId="urn:microsoft.com/office/officeart/2016/7/layout/LinearBlockProcessNumbered"/>
    <dgm:cxn modelId="{0439566F-A180-439C-8FAE-14E400EF2DCF}" type="presOf" srcId="{8AA20905-3954-474B-A606-562BCA026DC1}" destId="{579698BD-D232-4926-8D7B-29A69B90858B}" srcOrd="0" destOrd="0" presId="urn:microsoft.com/office/officeart/2016/7/layout/LinearBlockProcessNumbered"/>
    <dgm:cxn modelId="{1B235E50-E4C7-415E-A7BB-EF553889B6C1}" type="presOf" srcId="{0C317641-8BFD-47B8-936A-C36E7DB70176}" destId="{FCDD000B-1A64-4E29-A7F7-ECD937A207FB}" srcOrd="0" destOrd="0" presId="urn:microsoft.com/office/officeart/2016/7/layout/LinearBlockProcessNumbered"/>
    <dgm:cxn modelId="{10BFA99D-0BC5-4E15-BBB7-5D23D58558D6}" type="presOf" srcId="{1DD2A945-9101-4289-ADC8-CE64D59B862C}" destId="{ABF7DB6A-F047-4F6E-8613-C870205CEC51}" srcOrd="0" destOrd="0" presId="urn:microsoft.com/office/officeart/2016/7/layout/LinearBlockProcessNumbered"/>
    <dgm:cxn modelId="{32BA17AA-15A4-4D69-8CF3-941FAA9A85BD}" srcId="{8AA20905-3954-474B-A606-562BCA026DC1}" destId="{5A05E346-5ADE-4E30-8B49-E848A96831A1}" srcOrd="0" destOrd="0" parTransId="{47C74DA9-CA42-46BF-B396-3D80BAEE956A}" sibTransId="{117F938C-440C-4FF4-B02E-FAD747C2F36D}"/>
    <dgm:cxn modelId="{681EA7D4-47A4-43C6-8F46-D65C5EF1CE89}" type="presOf" srcId="{1DD2A945-9101-4289-ADC8-CE64D59B862C}" destId="{BE254323-2487-4B23-BC89-862C82D2F581}" srcOrd="1" destOrd="0" presId="urn:microsoft.com/office/officeart/2016/7/layout/LinearBlockProcessNumbered"/>
    <dgm:cxn modelId="{BF28C9E8-B996-411B-9C8E-53A6978B60A8}" type="presOf" srcId="{5A05E346-5ADE-4E30-8B49-E848A96831A1}" destId="{4D578F1D-38D0-4848-9BFA-110BCA723428}" srcOrd="0" destOrd="0" presId="urn:microsoft.com/office/officeart/2016/7/layout/LinearBlockProcessNumbered"/>
    <dgm:cxn modelId="{61B472EB-59D9-46B5-858E-ECFE49D6CD6D}" srcId="{8AA20905-3954-474B-A606-562BCA026DC1}" destId="{1DD2A945-9101-4289-ADC8-CE64D59B862C}" srcOrd="1" destOrd="0" parTransId="{1A769404-561A-4416-89D7-7C8BA4DC3B4D}" sibTransId="{0C317641-8BFD-47B8-936A-C36E7DB70176}"/>
    <dgm:cxn modelId="{8E0B9FEF-1D7B-40C9-A1A4-CE907618CC65}" type="presOf" srcId="{5A05E346-5ADE-4E30-8B49-E848A96831A1}" destId="{D60D863F-F59C-4BF8-B2BA-48C3CB760491}" srcOrd="1" destOrd="0" presId="urn:microsoft.com/office/officeart/2016/7/layout/LinearBlockProcessNumbered"/>
    <dgm:cxn modelId="{66B683C6-7AE4-4E35-B4A2-26B6870504E8}" type="presParOf" srcId="{579698BD-D232-4926-8D7B-29A69B90858B}" destId="{3A408A01-FDEA-42DF-ACD3-20D98D85970F}" srcOrd="0" destOrd="0" presId="urn:microsoft.com/office/officeart/2016/7/layout/LinearBlockProcessNumbered"/>
    <dgm:cxn modelId="{25AF7F4F-DACB-4B15-9ABB-C19FE449DAF3}" type="presParOf" srcId="{3A408A01-FDEA-42DF-ACD3-20D98D85970F}" destId="{4D578F1D-38D0-4848-9BFA-110BCA723428}" srcOrd="0" destOrd="0" presId="urn:microsoft.com/office/officeart/2016/7/layout/LinearBlockProcessNumbered"/>
    <dgm:cxn modelId="{D57FF42A-5CA8-426E-94CA-76A221789FF4}" type="presParOf" srcId="{3A408A01-FDEA-42DF-ACD3-20D98D85970F}" destId="{4267C301-BF5B-4128-AF21-B0DC0443BCE8}" srcOrd="1" destOrd="0" presId="urn:microsoft.com/office/officeart/2016/7/layout/LinearBlockProcessNumbered"/>
    <dgm:cxn modelId="{D816E7BB-6901-40AE-8A21-0038AEB41DA2}" type="presParOf" srcId="{3A408A01-FDEA-42DF-ACD3-20D98D85970F}" destId="{D60D863F-F59C-4BF8-B2BA-48C3CB760491}" srcOrd="2" destOrd="0" presId="urn:microsoft.com/office/officeart/2016/7/layout/LinearBlockProcessNumbered"/>
    <dgm:cxn modelId="{7BA34CED-FFD9-46F5-9A41-EFE08DEFB581}" type="presParOf" srcId="{579698BD-D232-4926-8D7B-29A69B90858B}" destId="{2F628718-C657-472E-93D3-74FEA41ED49B}" srcOrd="1" destOrd="0" presId="urn:microsoft.com/office/officeart/2016/7/layout/LinearBlockProcessNumbered"/>
    <dgm:cxn modelId="{443F258F-C021-4691-9C24-B36559C392C7}" type="presParOf" srcId="{579698BD-D232-4926-8D7B-29A69B90858B}" destId="{87D97607-967D-44DB-B322-74151DB8077B}" srcOrd="2" destOrd="0" presId="urn:microsoft.com/office/officeart/2016/7/layout/LinearBlockProcessNumbered"/>
    <dgm:cxn modelId="{FC0BE834-AE16-4DC6-A825-2B5B66BC681F}" type="presParOf" srcId="{87D97607-967D-44DB-B322-74151DB8077B}" destId="{ABF7DB6A-F047-4F6E-8613-C870205CEC51}" srcOrd="0" destOrd="0" presId="urn:microsoft.com/office/officeart/2016/7/layout/LinearBlockProcessNumbered"/>
    <dgm:cxn modelId="{5470AB88-0474-4218-A461-D7D2C98CCB4E}" type="presParOf" srcId="{87D97607-967D-44DB-B322-74151DB8077B}" destId="{FCDD000B-1A64-4E29-A7F7-ECD937A207FB}" srcOrd="1" destOrd="0" presId="urn:microsoft.com/office/officeart/2016/7/layout/LinearBlockProcessNumbered"/>
    <dgm:cxn modelId="{D0ADADB6-1247-425D-B784-DDA68429D043}" type="presParOf" srcId="{87D97607-967D-44DB-B322-74151DB8077B}" destId="{BE254323-2487-4B23-BC89-862C82D2F581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A6BD4-857F-4C66-97FA-B1E1C180A950}">
      <dsp:nvSpPr>
        <dsp:cNvPr id="0" name=""/>
        <dsp:cNvSpPr/>
      </dsp:nvSpPr>
      <dsp:spPr>
        <a:xfrm>
          <a:off x="3256" y="0"/>
          <a:ext cx="2395519" cy="56961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446" tIns="0" rIns="165446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b="0" i="0" u="none" kern="1200" dirty="0"/>
            <a:t>1 Amazing grace (how sweet the sound)</a:t>
          </a:r>
          <a:br>
            <a:rPr lang="en-US" sz="2000" b="0" i="0" u="none" kern="1200" dirty="0"/>
          </a:br>
          <a:r>
            <a:rPr lang="en-US" sz="2000" b="0" i="0" u="none" kern="1200" dirty="0"/>
            <a:t>that saved a wretch like me!</a:t>
          </a:r>
          <a:br>
            <a:rPr lang="en-US" sz="2000" b="0" i="0" u="none" kern="1200" dirty="0"/>
          </a:br>
          <a:r>
            <a:rPr lang="en-US" sz="2000" b="0" i="0" u="none" kern="1200" dirty="0"/>
            <a:t>I once was lost, but now am found,</a:t>
          </a:r>
          <a:br>
            <a:rPr lang="en-US" sz="2000" b="0" i="0" u="none" kern="1200" dirty="0"/>
          </a:br>
          <a:r>
            <a:rPr lang="en-US" sz="2000" b="0" i="0" u="none" kern="1200" dirty="0"/>
            <a:t>was blind, but now I see.</a:t>
          </a:r>
          <a:br>
            <a:rPr lang="en-US" sz="2000" b="0" i="0" u="none" kern="1200" dirty="0"/>
          </a:br>
          <a:endParaRPr lang="en-US" sz="2000" kern="1200" dirty="0"/>
        </a:p>
      </dsp:txBody>
      <dsp:txXfrm>
        <a:off x="3256" y="2278449"/>
        <a:ext cx="2395519" cy="3417674"/>
      </dsp:txXfrm>
    </dsp:sp>
    <dsp:sp modelId="{BBA91679-4684-4A04-8AEB-03038C78A75C}">
      <dsp:nvSpPr>
        <dsp:cNvPr id="0" name=""/>
        <dsp:cNvSpPr/>
      </dsp:nvSpPr>
      <dsp:spPr>
        <a:xfrm>
          <a:off x="252076" y="1398727"/>
          <a:ext cx="1856878" cy="542966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446" tIns="165100" rIns="165446" bIns="165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01</a:t>
          </a:r>
          <a:endParaRPr lang="en-US" sz="1500" kern="1200" dirty="0"/>
        </a:p>
      </dsp:txBody>
      <dsp:txXfrm>
        <a:off x="252076" y="1398727"/>
        <a:ext cx="1856878" cy="542966"/>
      </dsp:txXfrm>
    </dsp:sp>
    <dsp:sp modelId="{4D578F1D-38D0-4848-9BFA-110BCA723428}">
      <dsp:nvSpPr>
        <dsp:cNvPr id="0" name=""/>
        <dsp:cNvSpPr/>
      </dsp:nvSpPr>
      <dsp:spPr>
        <a:xfrm>
          <a:off x="2537259" y="0"/>
          <a:ext cx="2209702" cy="55024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446" tIns="0" rIns="165446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u="none" kern="1200" dirty="0"/>
            <a:t>2 </a:t>
          </a:r>
          <a:r>
            <a:rPr lang="en-US" sz="2400" b="0" i="0" u="none" kern="1200" dirty="0" err="1"/>
            <a:t>'Twas</a:t>
          </a:r>
          <a:r>
            <a:rPr lang="en-US" sz="2400" b="0" i="0" u="none" kern="1200" dirty="0"/>
            <a:t> grace that taught my heart to fear,</a:t>
          </a:r>
          <a:br>
            <a:rPr lang="en-US" sz="2400" b="0" i="0" u="none" kern="1200" dirty="0"/>
          </a:br>
          <a:r>
            <a:rPr lang="en-US" sz="2400" b="0" i="0" u="none" kern="1200" dirty="0"/>
            <a:t>and grace my fears relieved;</a:t>
          </a:r>
          <a:br>
            <a:rPr lang="en-US" sz="2400" b="0" i="0" u="none" kern="1200" dirty="0"/>
          </a:br>
          <a:r>
            <a:rPr lang="en-US" sz="2400" b="0" i="0" u="none" kern="1200" dirty="0"/>
            <a:t>how precious did that grace appear</a:t>
          </a:r>
          <a:br>
            <a:rPr lang="en-US" sz="2400" b="0" i="0" u="none" kern="1200" dirty="0"/>
          </a:br>
          <a:r>
            <a:rPr lang="en-US" sz="2400" b="0" i="0" u="none" kern="1200" dirty="0"/>
            <a:t>the hour I first believed!</a:t>
          </a:r>
          <a:br>
            <a:rPr lang="en-US" sz="2400" b="0" i="0" u="none" kern="1200" dirty="0"/>
          </a:br>
          <a:endParaRPr lang="en-US" sz="2400" b="0" i="0" u="none" kern="1200" dirty="0"/>
        </a:p>
      </dsp:txBody>
      <dsp:txXfrm>
        <a:off x="2537259" y="2200995"/>
        <a:ext cx="2209702" cy="3301493"/>
      </dsp:txXfrm>
    </dsp:sp>
    <dsp:sp modelId="{4267C301-BF5B-4128-AF21-B0DC0443BCE8}">
      <dsp:nvSpPr>
        <dsp:cNvPr id="0" name=""/>
        <dsp:cNvSpPr/>
      </dsp:nvSpPr>
      <dsp:spPr>
        <a:xfrm>
          <a:off x="2787979" y="1046432"/>
          <a:ext cx="1674930" cy="803966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446" tIns="165100" rIns="165446" bIns="165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02</a:t>
          </a:r>
          <a:endParaRPr lang="en-US" sz="1500" kern="1200" dirty="0"/>
        </a:p>
      </dsp:txBody>
      <dsp:txXfrm>
        <a:off x="2787979" y="1046432"/>
        <a:ext cx="1674930" cy="803966"/>
      </dsp:txXfrm>
    </dsp:sp>
    <dsp:sp modelId="{ABF7DB6A-F047-4F6E-8613-C870205CEC51}">
      <dsp:nvSpPr>
        <dsp:cNvPr id="0" name=""/>
        <dsp:cNvSpPr/>
      </dsp:nvSpPr>
      <dsp:spPr>
        <a:xfrm>
          <a:off x="4880956" y="0"/>
          <a:ext cx="2200624" cy="5286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446" tIns="0" rIns="165446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u="none" kern="1200" dirty="0"/>
            <a:t>3 Through many dangers, toils and snares</a:t>
          </a:r>
          <a:br>
            <a:rPr lang="en-US" sz="2400" b="0" i="0" u="none" kern="1200" dirty="0"/>
          </a:br>
          <a:r>
            <a:rPr lang="en-US" sz="2400" b="0" i="0" u="none" kern="1200" dirty="0"/>
            <a:t>I have already come:</a:t>
          </a:r>
          <a:br>
            <a:rPr lang="en-US" sz="2400" b="0" i="0" u="none" kern="1200" dirty="0"/>
          </a:br>
          <a:r>
            <a:rPr lang="en-US" sz="2400" b="0" i="0" u="none" kern="1200" dirty="0"/>
            <a:t>'tis grace has brought me safe thus far,</a:t>
          </a:r>
          <a:br>
            <a:rPr lang="en-US" sz="2400" b="0" i="0" u="none" kern="1200" dirty="0"/>
          </a:br>
          <a:r>
            <a:rPr lang="en-US" sz="2400" b="0" i="0" u="none" kern="1200" dirty="0"/>
            <a:t>and grace will lead me home.</a:t>
          </a:r>
          <a:br>
            <a:rPr lang="en-US" sz="2400" b="0" i="0" u="none" kern="1200" dirty="0"/>
          </a:br>
          <a:endParaRPr lang="en-US" sz="2400" b="0" i="0" u="none" kern="1200" dirty="0"/>
        </a:p>
      </dsp:txBody>
      <dsp:txXfrm>
        <a:off x="4880956" y="2114400"/>
        <a:ext cx="2200624" cy="3171600"/>
      </dsp:txXfrm>
    </dsp:sp>
    <dsp:sp modelId="{FCDD000B-1A64-4E29-A7F7-ECD937A207FB}">
      <dsp:nvSpPr>
        <dsp:cNvPr id="0" name=""/>
        <dsp:cNvSpPr/>
      </dsp:nvSpPr>
      <dsp:spPr>
        <a:xfrm>
          <a:off x="5111828" y="1004845"/>
          <a:ext cx="1674930" cy="803966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446" tIns="165100" rIns="165446" bIns="165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03</a:t>
          </a:r>
          <a:endParaRPr lang="en-US" sz="1500" kern="1200" dirty="0"/>
        </a:p>
      </dsp:txBody>
      <dsp:txXfrm>
        <a:off x="5111828" y="1004845"/>
        <a:ext cx="1674930" cy="803966"/>
      </dsp:txXfrm>
    </dsp:sp>
    <dsp:sp modelId="{0155398F-16CD-42C4-89F7-B442277665A8}">
      <dsp:nvSpPr>
        <dsp:cNvPr id="0" name=""/>
        <dsp:cNvSpPr/>
      </dsp:nvSpPr>
      <dsp:spPr>
        <a:xfrm>
          <a:off x="7215575" y="0"/>
          <a:ext cx="2335975" cy="553392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446" tIns="0" rIns="165446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u="none" kern="1200" dirty="0"/>
            <a:t>4 </a:t>
          </a:r>
          <a:r>
            <a:rPr lang="en-US" sz="2400" b="0" i="0" u="none" kern="1200" dirty="0"/>
            <a:t>The Lord has promised good to me,</a:t>
          </a:r>
          <a:br>
            <a:rPr lang="en-US" sz="2400" b="0" i="0" u="none" kern="1200" dirty="0"/>
          </a:br>
          <a:r>
            <a:rPr lang="en-US" sz="2400" b="0" i="0" u="none" kern="1200" dirty="0"/>
            <a:t>his word my hope secures;</a:t>
          </a:r>
          <a:br>
            <a:rPr lang="en-US" sz="2400" b="0" i="0" u="none" kern="1200" dirty="0"/>
          </a:br>
          <a:r>
            <a:rPr lang="en-US" sz="2400" b="0" i="0" u="none" kern="1200" dirty="0"/>
            <a:t>he will my shield and portion be</a:t>
          </a:r>
          <a:br>
            <a:rPr lang="en-US" sz="2400" b="0" i="0" u="none" kern="1200" dirty="0"/>
          </a:br>
          <a:r>
            <a:rPr lang="en-US" sz="2400" b="0" i="0" u="none" kern="1200" dirty="0"/>
            <a:t>as long as life endures.</a:t>
          </a:r>
        </a:p>
      </dsp:txBody>
      <dsp:txXfrm>
        <a:off x="7215575" y="2213569"/>
        <a:ext cx="2335975" cy="3320354"/>
      </dsp:txXfrm>
    </dsp:sp>
    <dsp:sp modelId="{4E1B9038-CAFF-4A28-B379-B31704F4FB83}">
      <dsp:nvSpPr>
        <dsp:cNvPr id="0" name=""/>
        <dsp:cNvSpPr/>
      </dsp:nvSpPr>
      <dsp:spPr>
        <a:xfrm>
          <a:off x="7604418" y="995501"/>
          <a:ext cx="1674930" cy="803966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446" tIns="165100" rIns="165446" bIns="165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04</a:t>
          </a:r>
          <a:endParaRPr lang="en-US" sz="1500" kern="1200" dirty="0"/>
        </a:p>
      </dsp:txBody>
      <dsp:txXfrm>
        <a:off x="7604418" y="995501"/>
        <a:ext cx="1674930" cy="803966"/>
      </dsp:txXfrm>
    </dsp:sp>
    <dsp:sp modelId="{D923CA15-6DDB-4B18-AC1D-D4CDBA2BE96D}">
      <dsp:nvSpPr>
        <dsp:cNvPr id="0" name=""/>
        <dsp:cNvSpPr/>
      </dsp:nvSpPr>
      <dsp:spPr>
        <a:xfrm>
          <a:off x="9685545" y="0"/>
          <a:ext cx="2135184" cy="565711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446" tIns="0" rIns="165446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u="none" kern="1200" dirty="0"/>
            <a:t>When we’ve been there 10,000 years Bright shing as the sun We’ve no less days to sing God’s praise Than when we first begun </a:t>
          </a:r>
        </a:p>
      </dsp:txBody>
      <dsp:txXfrm>
        <a:off x="9685545" y="2262844"/>
        <a:ext cx="2135184" cy="3394267"/>
      </dsp:txXfrm>
    </dsp:sp>
    <dsp:sp modelId="{88241698-A865-4B29-8EB8-19AA241A10F0}">
      <dsp:nvSpPr>
        <dsp:cNvPr id="0" name=""/>
        <dsp:cNvSpPr/>
      </dsp:nvSpPr>
      <dsp:spPr>
        <a:xfrm>
          <a:off x="9998983" y="965443"/>
          <a:ext cx="1674930" cy="803966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446" tIns="165100" rIns="165446" bIns="165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05</a:t>
          </a:r>
          <a:endParaRPr lang="en-US" sz="1500" kern="1200" dirty="0"/>
        </a:p>
      </dsp:txBody>
      <dsp:txXfrm>
        <a:off x="9998983" y="965443"/>
        <a:ext cx="1674930" cy="8039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578F1D-38D0-4848-9BFA-110BCA723428}">
      <dsp:nvSpPr>
        <dsp:cNvPr id="0" name=""/>
        <dsp:cNvSpPr/>
      </dsp:nvSpPr>
      <dsp:spPr>
        <a:xfrm>
          <a:off x="5775" y="36712"/>
          <a:ext cx="5035437" cy="565941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784" tIns="0" rIns="131784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u="none" kern="1200" dirty="0"/>
            <a:t>Blessed assurance, Jesus is mine!</a:t>
          </a:r>
          <a:br>
            <a:rPr lang="en-US" sz="2300" kern="1200" dirty="0"/>
          </a:br>
          <a:r>
            <a:rPr lang="en-US" sz="2300" b="0" i="0" u="none" kern="1200" dirty="0"/>
            <a:t>Oh, what a foretaste of glory divine!</a:t>
          </a:r>
          <a:br>
            <a:rPr lang="en-US" sz="2300" kern="1200" dirty="0"/>
          </a:br>
          <a:r>
            <a:rPr lang="en-US" sz="2300" b="0" i="0" u="none" kern="1200" dirty="0"/>
            <a:t>Heir of salvation, purchase of God,</a:t>
          </a:r>
          <a:br>
            <a:rPr lang="en-US" sz="2300" kern="1200" dirty="0"/>
          </a:br>
          <a:r>
            <a:rPr lang="en-US" sz="2300" b="0" i="0" u="none" kern="1200" dirty="0"/>
            <a:t>Born of His Spirit, washed in His blood.                                         </a:t>
          </a:r>
          <a:r>
            <a:rPr lang="en-US" sz="2300" b="1" i="0" u="sng" kern="1200" dirty="0"/>
            <a:t>Refrain</a:t>
          </a:r>
          <a:r>
            <a:rPr lang="en-US" sz="2300" b="0" i="0" u="none" kern="1200" dirty="0"/>
            <a:t>:</a:t>
          </a:r>
          <a:br>
            <a:rPr lang="en-US" sz="2300" kern="1200" dirty="0"/>
          </a:br>
          <a:r>
            <a:rPr lang="en-US" sz="2300" b="0" i="0" u="none" kern="1200" dirty="0"/>
            <a:t>This is my story, this is my song,</a:t>
          </a:r>
          <a:br>
            <a:rPr lang="en-US" sz="2300" kern="1200" dirty="0"/>
          </a:br>
          <a:r>
            <a:rPr lang="en-US" sz="2300" b="0" i="0" u="none" kern="1200" dirty="0"/>
            <a:t>Praising my Savior all the day long;</a:t>
          </a:r>
          <a:br>
            <a:rPr lang="en-US" sz="2300" kern="1200" dirty="0"/>
          </a:br>
          <a:r>
            <a:rPr lang="en-US" sz="2300" b="0" i="0" u="none" kern="1200" dirty="0"/>
            <a:t>This is my story, this is my song,</a:t>
          </a:r>
          <a:br>
            <a:rPr lang="en-US" sz="2300" kern="1200" dirty="0"/>
          </a:br>
          <a:r>
            <a:rPr lang="en-US" sz="2300" b="0" i="0" u="none" kern="1200" dirty="0"/>
            <a:t>Praising my Savior all the day long.</a:t>
          </a:r>
        </a:p>
      </dsp:txBody>
      <dsp:txXfrm>
        <a:off x="5775" y="2300477"/>
        <a:ext cx="5035437" cy="3395646"/>
      </dsp:txXfrm>
    </dsp:sp>
    <dsp:sp modelId="{4267C301-BF5B-4128-AF21-B0DC0443BCE8}">
      <dsp:nvSpPr>
        <dsp:cNvPr id="0" name=""/>
        <dsp:cNvSpPr/>
      </dsp:nvSpPr>
      <dsp:spPr>
        <a:xfrm>
          <a:off x="1843160" y="1471760"/>
          <a:ext cx="1334145" cy="640389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784" tIns="165100" rIns="131784" bIns="16510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01</a:t>
          </a:r>
          <a:endParaRPr lang="en-US" sz="2200" kern="1200" dirty="0"/>
        </a:p>
      </dsp:txBody>
      <dsp:txXfrm>
        <a:off x="1843160" y="1471760"/>
        <a:ext cx="1334145" cy="640389"/>
      </dsp:txXfrm>
    </dsp:sp>
    <dsp:sp modelId="{ABF7DB6A-F047-4F6E-8613-C870205CEC51}">
      <dsp:nvSpPr>
        <dsp:cNvPr id="0" name=""/>
        <dsp:cNvSpPr/>
      </dsp:nvSpPr>
      <dsp:spPr>
        <a:xfrm>
          <a:off x="5225551" y="5141"/>
          <a:ext cx="3834012" cy="569098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784" tIns="0" rIns="131784" bIns="33020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0" i="0" u="none" kern="1200" dirty="0"/>
            <a:t>Perfect submission, perfect delight,</a:t>
          </a:r>
          <a:br>
            <a:rPr lang="en-US" sz="2400" kern="1200" dirty="0"/>
          </a:br>
          <a:r>
            <a:rPr lang="en-US" sz="2400" b="0" i="0" u="none" kern="1200" dirty="0"/>
            <a:t>Visions of rapture now burst on my sight:</a:t>
          </a:r>
          <a:br>
            <a:rPr lang="en-US" sz="2400" kern="1200" dirty="0"/>
          </a:br>
          <a:r>
            <a:rPr lang="en-US" sz="2400" b="0" i="0" u="none" kern="1200" dirty="0"/>
            <a:t>Angels descending bring from above</a:t>
          </a:r>
          <a:br>
            <a:rPr lang="en-US" sz="2400" kern="1200" dirty="0"/>
          </a:br>
          <a:r>
            <a:rPr lang="en-US" sz="2400" b="0" i="0" u="none" kern="1200" dirty="0"/>
            <a:t>Echoes of mercy, whispers of love. [Refrain]</a:t>
          </a:r>
          <a:br>
            <a:rPr lang="en-US" sz="2400" b="0" i="0" u="none" kern="1200" dirty="0"/>
          </a:br>
          <a:endParaRPr lang="en-US" sz="2400" b="0" i="0" u="none" kern="1200" dirty="0"/>
        </a:p>
      </dsp:txBody>
      <dsp:txXfrm>
        <a:off x="5225551" y="2281534"/>
        <a:ext cx="3834012" cy="3414589"/>
      </dsp:txXfrm>
    </dsp:sp>
    <dsp:sp modelId="{FCDD000B-1A64-4E29-A7F7-ECD937A207FB}">
      <dsp:nvSpPr>
        <dsp:cNvPr id="0" name=""/>
        <dsp:cNvSpPr/>
      </dsp:nvSpPr>
      <dsp:spPr>
        <a:xfrm>
          <a:off x="6372422" y="1540640"/>
          <a:ext cx="1334145" cy="640389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784" tIns="165100" rIns="131784" bIns="16510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02</a:t>
          </a:r>
          <a:endParaRPr lang="en-US" sz="2200" kern="1200" dirty="0"/>
        </a:p>
      </dsp:txBody>
      <dsp:txXfrm>
        <a:off x="6372422" y="1540640"/>
        <a:ext cx="1334145" cy="640389"/>
      </dsp:txXfrm>
    </dsp:sp>
    <dsp:sp modelId="{0155398F-16CD-42C4-89F7-B442277665A8}">
      <dsp:nvSpPr>
        <dsp:cNvPr id="0" name=""/>
        <dsp:cNvSpPr/>
      </dsp:nvSpPr>
      <dsp:spPr>
        <a:xfrm>
          <a:off x="9094490" y="2"/>
          <a:ext cx="2915747" cy="569612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784" tIns="0" rIns="131784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u="none" kern="1200" dirty="0"/>
            <a:t>Perfect submission, all is at rest,</a:t>
          </a:r>
          <a:br>
            <a:rPr lang="en-US" sz="2400" kern="1200" dirty="0"/>
          </a:br>
          <a:r>
            <a:rPr lang="en-US" sz="2400" b="0" i="0" u="none" kern="1200" dirty="0"/>
            <a:t>I in my Savior am happy and blest:</a:t>
          </a:r>
          <a:br>
            <a:rPr lang="en-US" sz="2400" kern="1200" dirty="0"/>
          </a:br>
          <a:r>
            <a:rPr lang="en-US" sz="2400" b="0" i="0" u="none" kern="1200" dirty="0"/>
            <a:t>Watching and waiting, looking above,</a:t>
          </a:r>
          <a:br>
            <a:rPr lang="en-US" sz="2400" kern="1200" dirty="0"/>
          </a:br>
          <a:r>
            <a:rPr lang="en-US" sz="2400" b="0" i="0" u="none" kern="1200" dirty="0"/>
            <a:t>Filled with His goodness, lost in His love. [Refrain]</a:t>
          </a:r>
        </a:p>
      </dsp:txBody>
      <dsp:txXfrm>
        <a:off x="9094490" y="2278450"/>
        <a:ext cx="2915747" cy="3417673"/>
      </dsp:txXfrm>
    </dsp:sp>
    <dsp:sp modelId="{4E1B9038-CAFF-4A28-B379-B31704F4FB83}">
      <dsp:nvSpPr>
        <dsp:cNvPr id="0" name=""/>
        <dsp:cNvSpPr/>
      </dsp:nvSpPr>
      <dsp:spPr>
        <a:xfrm>
          <a:off x="9925957" y="1437027"/>
          <a:ext cx="1334145" cy="640389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784" tIns="165100" rIns="131784" bIns="16510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03</a:t>
          </a:r>
          <a:endParaRPr lang="en-US" sz="2200" kern="1200" dirty="0"/>
        </a:p>
      </dsp:txBody>
      <dsp:txXfrm>
        <a:off x="9925957" y="1437027"/>
        <a:ext cx="1334145" cy="6403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578F1D-38D0-4848-9BFA-110BCA723428}">
      <dsp:nvSpPr>
        <dsp:cNvPr id="0" name=""/>
        <dsp:cNvSpPr/>
      </dsp:nvSpPr>
      <dsp:spPr>
        <a:xfrm>
          <a:off x="4258" y="-19536"/>
          <a:ext cx="3581575" cy="57351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938" tIns="0" rIns="130938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u="none" kern="1200" dirty="0"/>
            <a:t>Come, Thou Fount of every blessing, Tune my heart to sing Thy grace; Streams of mercy, never ceasing, Call for songs of loudest praise: Teach me some melodious sonnet, Sung by flaming tongues above; Praise the mount! I'm fixed upon it, Mount of Thy redeeming love. </a:t>
          </a:r>
        </a:p>
      </dsp:txBody>
      <dsp:txXfrm>
        <a:off x="4258" y="2274542"/>
        <a:ext cx="3581575" cy="3441118"/>
      </dsp:txXfrm>
    </dsp:sp>
    <dsp:sp modelId="{4267C301-BF5B-4128-AF21-B0DC0443BCE8}">
      <dsp:nvSpPr>
        <dsp:cNvPr id="0" name=""/>
        <dsp:cNvSpPr/>
      </dsp:nvSpPr>
      <dsp:spPr>
        <a:xfrm>
          <a:off x="1119078" y="1498832"/>
          <a:ext cx="1325581" cy="636279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938" tIns="165100" rIns="130938" bIns="16510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01</a:t>
          </a:r>
          <a:endParaRPr lang="en-US" sz="2200" kern="1200" dirty="0"/>
        </a:p>
      </dsp:txBody>
      <dsp:txXfrm>
        <a:off x="1119078" y="1498832"/>
        <a:ext cx="1325581" cy="636279"/>
      </dsp:txXfrm>
    </dsp:sp>
    <dsp:sp modelId="{ABF7DB6A-F047-4F6E-8613-C870205CEC51}">
      <dsp:nvSpPr>
        <dsp:cNvPr id="0" name=""/>
        <dsp:cNvSpPr/>
      </dsp:nvSpPr>
      <dsp:spPr>
        <a:xfrm>
          <a:off x="3557744" y="-19536"/>
          <a:ext cx="4151495" cy="573519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938" tIns="0" rIns="130938" bIns="33020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0" i="0" u="none" kern="1200" dirty="0"/>
            <a:t>Here I raise mine Ebenezer; Hither by Thy help I'm come; And I hope, by Thy good pleasure, Safely to arrive at home: Jesus sought me when a stranger, </a:t>
          </a:r>
          <a:r>
            <a:rPr lang="en-US" sz="2400" b="0" i="0" u="none" kern="1200" dirty="0" err="1"/>
            <a:t>Wand'ring</a:t>
          </a:r>
          <a:r>
            <a:rPr lang="en-US" sz="2400" b="0" i="0" u="none" kern="1200" dirty="0"/>
            <a:t> from the fold of God; He, to rescue me from danger, Interposed His precious blood.</a:t>
          </a:r>
          <a:br>
            <a:rPr lang="en-US" sz="2400" b="0" i="0" u="none" kern="1200" dirty="0"/>
          </a:br>
          <a:endParaRPr lang="en-US" sz="2400" b="0" i="0" u="none" kern="1200" dirty="0"/>
        </a:p>
      </dsp:txBody>
      <dsp:txXfrm>
        <a:off x="3557744" y="2274542"/>
        <a:ext cx="4151495" cy="3441118"/>
      </dsp:txXfrm>
    </dsp:sp>
    <dsp:sp modelId="{FCDD000B-1A64-4E29-A7F7-ECD937A207FB}">
      <dsp:nvSpPr>
        <dsp:cNvPr id="0" name=""/>
        <dsp:cNvSpPr/>
      </dsp:nvSpPr>
      <dsp:spPr>
        <a:xfrm>
          <a:off x="5079544" y="1551586"/>
          <a:ext cx="1325581" cy="636279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938" tIns="165100" rIns="130938" bIns="16510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02</a:t>
          </a:r>
          <a:endParaRPr lang="en-US" sz="2200" kern="1200" dirty="0"/>
        </a:p>
      </dsp:txBody>
      <dsp:txXfrm>
        <a:off x="5079544" y="1551586"/>
        <a:ext cx="1325581" cy="636279"/>
      </dsp:txXfrm>
    </dsp:sp>
    <dsp:sp modelId="{0155398F-16CD-42C4-89F7-B442277665A8}">
      <dsp:nvSpPr>
        <dsp:cNvPr id="0" name=""/>
        <dsp:cNvSpPr/>
      </dsp:nvSpPr>
      <dsp:spPr>
        <a:xfrm>
          <a:off x="7780065" y="-19536"/>
          <a:ext cx="4138902" cy="573519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938" tIns="0" rIns="130938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u="none" kern="1200" dirty="0"/>
            <a:t>O to grace how great a debtor Daily I'm constrained to be! Let Thy goodness, like a fetter, Bind my wandering heart to Thee: Prone to wander, Lord, I feel it, Prone to leave the God I love; Here's my heart, Lord, take and seal it, Seal it for Thy courts above. </a:t>
          </a:r>
        </a:p>
      </dsp:txBody>
      <dsp:txXfrm>
        <a:off x="7780065" y="2274542"/>
        <a:ext cx="4138902" cy="3441118"/>
      </dsp:txXfrm>
    </dsp:sp>
    <dsp:sp modelId="{4E1B9038-CAFF-4A28-B379-B31704F4FB83}">
      <dsp:nvSpPr>
        <dsp:cNvPr id="0" name=""/>
        <dsp:cNvSpPr/>
      </dsp:nvSpPr>
      <dsp:spPr>
        <a:xfrm>
          <a:off x="9402252" y="1446084"/>
          <a:ext cx="1325581" cy="636279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938" tIns="165100" rIns="130938" bIns="16510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03</a:t>
          </a:r>
          <a:endParaRPr lang="en-US" sz="2200" kern="1200" dirty="0"/>
        </a:p>
      </dsp:txBody>
      <dsp:txXfrm>
        <a:off x="9402252" y="1446084"/>
        <a:ext cx="1325581" cy="6362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578F1D-38D0-4848-9BFA-110BCA723428}">
      <dsp:nvSpPr>
        <dsp:cNvPr id="0" name=""/>
        <dsp:cNvSpPr/>
      </dsp:nvSpPr>
      <dsp:spPr>
        <a:xfrm>
          <a:off x="5449" y="318051"/>
          <a:ext cx="5519933" cy="53780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802" tIns="0" rIns="201802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u="none" kern="1200" dirty="0"/>
            <a:t>All to Jesus I surrender; All to Him I freely give; I will ever love and trust Him, In His presence daily live.                           </a:t>
          </a:r>
          <a:r>
            <a:rPr lang="en-US" sz="2300" b="1" i="0" u="sng" kern="1200" dirty="0"/>
            <a:t>(Refrain)</a:t>
          </a:r>
          <a:r>
            <a:rPr lang="en-US" sz="2300" b="0" i="0" u="none" kern="1200" dirty="0"/>
            <a:t>                                                       I surrender all, I surrender all, All to thee, my blessed Savior, I surrender all. </a:t>
          </a:r>
        </a:p>
      </dsp:txBody>
      <dsp:txXfrm>
        <a:off x="5449" y="2469280"/>
        <a:ext cx="5519933" cy="3226843"/>
      </dsp:txXfrm>
    </dsp:sp>
    <dsp:sp modelId="{4267C301-BF5B-4128-AF21-B0DC0443BCE8}">
      <dsp:nvSpPr>
        <dsp:cNvPr id="0" name=""/>
        <dsp:cNvSpPr/>
      </dsp:nvSpPr>
      <dsp:spPr>
        <a:xfrm>
          <a:off x="1723614" y="768625"/>
          <a:ext cx="2042989" cy="980635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802" tIns="165100" rIns="201802" bIns="16510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01</a:t>
          </a:r>
          <a:endParaRPr lang="en-US" sz="4700" kern="1200" dirty="0"/>
        </a:p>
      </dsp:txBody>
      <dsp:txXfrm>
        <a:off x="1723614" y="768625"/>
        <a:ext cx="2042989" cy="980635"/>
      </dsp:txXfrm>
    </dsp:sp>
    <dsp:sp modelId="{ABF7DB6A-F047-4F6E-8613-C870205CEC51}">
      <dsp:nvSpPr>
        <dsp:cNvPr id="0" name=""/>
        <dsp:cNvSpPr/>
      </dsp:nvSpPr>
      <dsp:spPr>
        <a:xfrm>
          <a:off x="5482092" y="337958"/>
          <a:ext cx="6398296" cy="535816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802" tIns="0" rIns="201802" bIns="33020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0" i="0" u="none" kern="1200" dirty="0"/>
            <a:t>All to Jesus I surrender; Make me, Savior, wholly Thine; Let me feel Thy Holy Spirit; Truly know that Thou art mine. (Refrain) </a:t>
          </a:r>
          <a:br>
            <a:rPr lang="en-US" sz="2400" b="0" i="0" u="none" kern="1200" dirty="0"/>
          </a:br>
          <a:endParaRPr lang="en-US" sz="2400" b="0" i="0" u="none" kern="1200" dirty="0"/>
        </a:p>
      </dsp:txBody>
      <dsp:txXfrm>
        <a:off x="5482092" y="2481224"/>
        <a:ext cx="6398296" cy="3214899"/>
      </dsp:txXfrm>
    </dsp:sp>
    <dsp:sp modelId="{FCDD000B-1A64-4E29-A7F7-ECD937A207FB}">
      <dsp:nvSpPr>
        <dsp:cNvPr id="0" name=""/>
        <dsp:cNvSpPr/>
      </dsp:nvSpPr>
      <dsp:spPr>
        <a:xfrm>
          <a:off x="7827495" y="839976"/>
          <a:ext cx="2042989" cy="980635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802" tIns="165100" rIns="201802" bIns="16510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02</a:t>
          </a:r>
          <a:endParaRPr lang="en-US" sz="4700" kern="1200" dirty="0"/>
        </a:p>
      </dsp:txBody>
      <dsp:txXfrm>
        <a:off x="7827495" y="839976"/>
        <a:ext cx="2042989" cy="980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059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3/22/2020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0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3/22/2020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7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3/22/2020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3/22/2020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3/22/2020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4" r:id="rId4"/>
    <p:sldLayoutId id="2147483710" r:id="rId5"/>
    <p:sldLayoutId id="2147483694" r:id="rId6"/>
    <p:sldLayoutId id="2147483695" r:id="rId7"/>
    <p:sldLayoutId id="2147483696" r:id="rId8"/>
    <p:sldLayoutId id="2147483697" r:id="rId9"/>
    <p:sldLayoutId id="2147483699" r:id="rId10"/>
    <p:sldLayoutId id="2147483693" r:id="rId11"/>
    <p:sldLayoutId id="2147483700" r:id="rId12"/>
    <p:sldLayoutId id="2147483701" r:id="rId13"/>
    <p:sldLayoutId id="2147483703" r:id="rId14"/>
    <p:sldLayoutId id="2147483704" r:id="rId15"/>
    <p:sldLayoutId id="2147483702" r:id="rId16"/>
    <p:sldLayoutId id="2147483698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up, coffee, food, beverage&#10;&#10;Description automatically generated">
            <a:extLst>
              <a:ext uri="{FF2B5EF4-FFF2-40B4-BE49-F238E27FC236}">
                <a16:creationId xmlns:a16="http://schemas.microsoft.com/office/drawing/2014/main" id="{91BC5572-FC33-4C1C-8DEE-C2CF75A756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1087120"/>
            <a:ext cx="9440034" cy="2648381"/>
          </a:xfrm>
        </p:spPr>
        <p:txBody>
          <a:bodyPr>
            <a:normAutofit/>
          </a:bodyPr>
          <a:lstStyle/>
          <a:p>
            <a:r>
              <a:rPr lang="en-US" sz="7200" dirty="0"/>
              <a:t>Hope in the Storm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056" y="3910649"/>
            <a:ext cx="12082923" cy="1397951"/>
          </a:xfrm>
        </p:spPr>
        <p:txBody>
          <a:bodyPr>
            <a:normAutofit/>
          </a:bodyPr>
          <a:lstStyle/>
          <a:p>
            <a:r>
              <a:rPr lang="en-US" sz="2800" b="1" dirty="0"/>
              <a:t>Lamentations 3:21-29, Philippians 4:6-8, Psalm 130, 1 Thessalonians 5:16-18</a:t>
            </a:r>
          </a:p>
        </p:txBody>
      </p:sp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757"/>
            <a:ext cx="12192000" cy="932547"/>
          </a:xfrm>
        </p:spPr>
        <p:txBody>
          <a:bodyPr>
            <a:noAutofit/>
          </a:bodyPr>
          <a:lstStyle/>
          <a:p>
            <a:r>
              <a:rPr lang="en-US" sz="3200" b="1" u="sng" dirty="0"/>
              <a:t>Hymns: I Surrender All (Justin W. </a:t>
            </a:r>
            <a:r>
              <a:rPr lang="en-US" sz="3200" b="1" u="sng" dirty="0" err="1"/>
              <a:t>DeVenter</a:t>
            </a:r>
            <a:r>
              <a:rPr lang="en-US" sz="3200" b="1" u="sng" dirty="0"/>
              <a:t>, 1896)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AED04DAF-1E3F-4397-8834-E64118E9B2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7781118"/>
              </p:ext>
            </p:extLst>
          </p:nvPr>
        </p:nvGraphicFramePr>
        <p:xfrm>
          <a:off x="99391" y="922790"/>
          <a:ext cx="12092609" cy="5696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3369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618" y="79695"/>
            <a:ext cx="10353762" cy="725647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Hymns: Amazing Grace (John Newton, 1779)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AED04DAF-1E3F-4397-8834-E64118E9B2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2789617"/>
              </p:ext>
            </p:extLst>
          </p:nvPr>
        </p:nvGraphicFramePr>
        <p:xfrm>
          <a:off x="181762" y="922790"/>
          <a:ext cx="11828476" cy="5696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9089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62" y="-9757"/>
            <a:ext cx="11828476" cy="725647"/>
          </a:xfrm>
        </p:spPr>
        <p:txBody>
          <a:bodyPr>
            <a:normAutofit/>
          </a:bodyPr>
          <a:lstStyle/>
          <a:p>
            <a:r>
              <a:rPr lang="en-US" b="1" u="sng" dirty="0"/>
              <a:t>Hymns: Blessed Assurance (Fanny Crosby, 1873)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AED04DAF-1E3F-4397-8834-E64118E9B2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1739820"/>
              </p:ext>
            </p:extLst>
          </p:nvPr>
        </p:nvGraphicFramePr>
        <p:xfrm>
          <a:off x="181762" y="922790"/>
          <a:ext cx="12010238" cy="5696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3020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757"/>
            <a:ext cx="12192000" cy="932547"/>
          </a:xfrm>
        </p:spPr>
        <p:txBody>
          <a:bodyPr>
            <a:noAutofit/>
          </a:bodyPr>
          <a:lstStyle/>
          <a:p>
            <a:r>
              <a:rPr lang="en-US" sz="3200" b="1" u="sng" dirty="0"/>
              <a:t>Hymns: Come, Thou Fount of Every Blessing (Robert Robinson, 1757)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AED04DAF-1E3F-4397-8834-E64118E9B2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0502471"/>
              </p:ext>
            </p:extLst>
          </p:nvPr>
        </p:nvGraphicFramePr>
        <p:xfrm>
          <a:off x="99391" y="922790"/>
          <a:ext cx="12092609" cy="5696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4867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399B5-8D0A-4C53-9B41-FC5BA700C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2" cy="785191"/>
          </a:xfrm>
        </p:spPr>
        <p:txBody>
          <a:bodyPr/>
          <a:lstStyle/>
          <a:p>
            <a:r>
              <a:rPr lang="en-US" dirty="0"/>
              <a:t>Isaiah 43 (KJV)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9EBD8-CC62-42E1-9C23-C88B70562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30" y="785191"/>
            <a:ext cx="12082670" cy="6072809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/>
              <a:t>43 But now thus saith the Lord that created thee, O Jacob, and he that formed thee, O Israel, Fear not: for I have redeemed thee, I have called thee by thy name; thou art mine.</a:t>
            </a:r>
          </a:p>
          <a:p>
            <a:r>
              <a:rPr lang="en-US" sz="1800" dirty="0"/>
              <a:t>2 When thou </a:t>
            </a:r>
            <a:r>
              <a:rPr lang="en-US" sz="1800" dirty="0" err="1"/>
              <a:t>passest</a:t>
            </a:r>
            <a:r>
              <a:rPr lang="en-US" sz="1800" dirty="0"/>
              <a:t> through the waters, I will be with thee; and through the rivers, they shall not overflow thee: when thou </a:t>
            </a:r>
            <a:r>
              <a:rPr lang="en-US" sz="1800" dirty="0" err="1"/>
              <a:t>walkest</a:t>
            </a:r>
            <a:r>
              <a:rPr lang="en-US" sz="1800" dirty="0"/>
              <a:t> through the fire, thou shalt not be burned; neither shall the flame kindle upon thee.</a:t>
            </a:r>
          </a:p>
          <a:p>
            <a:r>
              <a:rPr lang="en-US" sz="1800" dirty="0"/>
              <a:t>3 For I am the Lord thy God, the Holy One of Israel, thy </a:t>
            </a:r>
            <a:r>
              <a:rPr lang="en-US" sz="1800" dirty="0" err="1"/>
              <a:t>Saviour</a:t>
            </a:r>
            <a:r>
              <a:rPr lang="en-US" sz="1800" dirty="0"/>
              <a:t>: I gave Egypt for thy ransom, Ethiopia and </a:t>
            </a:r>
            <a:r>
              <a:rPr lang="en-US" sz="1800" dirty="0" err="1"/>
              <a:t>Seba</a:t>
            </a:r>
            <a:r>
              <a:rPr lang="en-US" sz="1800" dirty="0"/>
              <a:t> for thee.</a:t>
            </a:r>
          </a:p>
          <a:p>
            <a:r>
              <a:rPr lang="en-US" sz="1800" dirty="0"/>
              <a:t>4 Since thou </a:t>
            </a:r>
            <a:r>
              <a:rPr lang="en-US" sz="1800" dirty="0" err="1"/>
              <a:t>wast</a:t>
            </a:r>
            <a:r>
              <a:rPr lang="en-US" sz="1800" dirty="0"/>
              <a:t> precious in my sight, thou hast been </a:t>
            </a:r>
            <a:r>
              <a:rPr lang="en-US" sz="1800" dirty="0" err="1"/>
              <a:t>honourable</a:t>
            </a:r>
            <a:r>
              <a:rPr lang="en-US" sz="1800" dirty="0"/>
              <a:t>, and I have loved thee: therefore will I give men for thee, and people for thy life…</a:t>
            </a:r>
          </a:p>
          <a:p>
            <a:r>
              <a:rPr lang="en-US" sz="1800" dirty="0"/>
              <a:t>10 Ye are my witnesses, saith the Lord, and my servant whom I have chosen: that ye may know and believe me, and understand that I am he: before me there was no God formed, neither shall there be after me.</a:t>
            </a:r>
          </a:p>
          <a:p>
            <a:r>
              <a:rPr lang="en-US" sz="1800" dirty="0"/>
              <a:t>11 I, even I, am the Lord; and beside me there is no </a:t>
            </a:r>
            <a:r>
              <a:rPr lang="en-US" sz="1800" dirty="0" err="1"/>
              <a:t>saviour</a:t>
            </a:r>
            <a:r>
              <a:rPr lang="en-US" sz="1800" dirty="0"/>
              <a:t>.</a:t>
            </a:r>
          </a:p>
          <a:p>
            <a:r>
              <a:rPr lang="en-US" sz="1800" dirty="0"/>
              <a:t>12 I have declared, and have saved, and I have shewed, when there was no strange god among you: therefore ye are my witnesses, saith the Lord, that I am God.</a:t>
            </a:r>
          </a:p>
          <a:p>
            <a:r>
              <a:rPr lang="en-US" sz="1800" dirty="0"/>
              <a:t>13 Yea, before the day was I am he; and there is none that can deliver out of my hand: I will work, and who shall let it?...</a:t>
            </a:r>
          </a:p>
          <a:p>
            <a:r>
              <a:rPr lang="en-US" sz="1800" dirty="0"/>
              <a:t>19 Behold, I will do a new thing; now it shall spring forth; shall ye not know it? I will even make a way in the wilderness, and rivers in the desert.</a:t>
            </a:r>
          </a:p>
          <a:p>
            <a:r>
              <a:rPr lang="en-US" sz="1800" dirty="0"/>
              <a:t>20 The beast of the field shall </a:t>
            </a:r>
            <a:r>
              <a:rPr lang="en-US" sz="1800" dirty="0" err="1"/>
              <a:t>honour</a:t>
            </a:r>
            <a:r>
              <a:rPr lang="en-US" sz="1800" dirty="0"/>
              <a:t> me, the dragons and the owls: because I give waters in the wilderness, and rivers in the desert, to give drink to my people, my chosen.</a:t>
            </a:r>
          </a:p>
          <a:p>
            <a:r>
              <a:rPr lang="en-US" sz="1800" dirty="0"/>
              <a:t>21 This people have I formed for myself; they shall shew forth my praise.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977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4A569-5D81-4974-BF7B-93A532F42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Lamentations 3:21-29 (KJV)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9316A-84F5-4CD8-B7DD-BF4B47FBE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66900"/>
            <a:ext cx="12192000" cy="4832074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21 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 recall to my mind, therefore have I hope.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22 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of the Lord's mercies that we are not consumed, because his compassions fail not.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23 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are new every morning: great is thy faithfulness.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24 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Lord is my portion, saith my soul; therefore will I hope in him.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25 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Lord is good unto them that wait for him, to the soul that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seeketh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him.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26 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good that a man should both hope and quietly wait for the salvation of the Lord.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27 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good for a man that he bear the yoke in his youth.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28 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sitteth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alone and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keepeth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silence, because he hath borne it upon him.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29 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putteth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his mouth in the dust; if so be there may be hope.</a:t>
            </a:r>
          </a:p>
          <a:p>
            <a:pPr marL="369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816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3117F-B9E0-4189-8127-13C0BDF7D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Philippians 4:6-8 (KJV)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5E292-9C00-4938-8FA7-724A03A5B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2" y="2076450"/>
            <a:ext cx="12112487" cy="4433680"/>
          </a:xfrm>
        </p:spPr>
        <p:txBody>
          <a:bodyPr/>
          <a:lstStyle/>
          <a:p>
            <a:pPr marL="15120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6 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careful for nothing; but in every thing by prayer and supplication with thanksgiving let your requests be made known unto God.</a:t>
            </a:r>
          </a:p>
          <a:p>
            <a:pPr marL="15120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7 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peace of God, which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passeth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all understanding, shall keep your hearts and minds through Christ Jesus.</a:t>
            </a:r>
          </a:p>
          <a:p>
            <a:pPr marL="15120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8 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Finally, brethren, whatsoever things are true, whatsoever things are honest, whatsoever things are just, whatsoever things are pure, whatsoever things are lovely, whatsoever things are of good report; if there be any virtue, and if there be any praise, think on these things.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769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B0533-E1B0-4F8C-A47F-21EE07E29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Psalm 130 (KJV)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5351F-C51C-4D11-A115-1AFDEF9B3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964" y="2076450"/>
            <a:ext cx="12023035" cy="4652341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Psalm 130 King James Version (KJV)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130 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 of the depths have I cried unto thee, O Lord.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2 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Lord, hear my voice: let thine ears be attentive to the voice of my supplications.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3 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thou, Lord, shouldest mark iniquities, O Lord, who shall stand?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4 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there is forgiveness with thee, that thou mayest be feared.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5 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wait for the Lord, my soul doth wait, and in his word do I hope.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6 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soul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waiteth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the Lord more than they that watch for the morning: I say, more than they that watch for the morning.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7 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Israel hope in the Lord: for with the Lord there is mercy, and with him is plenteous redemption.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8 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he shall redeem Israel from all his iniquities.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572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80B4A-4901-4FCD-8CE1-30F3F3C87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1 Thessalonians 5:16-18 (KJV)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F5BD9-6E11-442B-9653-AEE80E52C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661" y="2066511"/>
            <a:ext cx="11658600" cy="3906906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16 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Rejoice evermore.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17 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Pray without ceasing.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18 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every thing give thanks: for this is the will of God in Christ Jesus concerning you.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5809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offee">
      <a:dk1>
        <a:sysClr val="windowText" lastClr="000000"/>
      </a:dk1>
      <a:lt1>
        <a:sysClr val="window" lastClr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REE.pptx" id="{E781C72B-3D65-4B8D-9071-33B66AF0EF30}" vid="{3A5A58F2-9BE1-435C-B12D-88FD9BF701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{5A423E92-B296-4505-B6A0-313004C80FB4}tf12214701</Template>
  <TotalTime>0</TotalTime>
  <Words>1495</Words>
  <Application>Microsoft Office PowerPoint</Application>
  <PresentationFormat>Widescreen</PresentationFormat>
  <Paragraphs>72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Goudy Old Style</vt:lpstr>
      <vt:lpstr>Wingdings 2</vt:lpstr>
      <vt:lpstr>SlateVTI</vt:lpstr>
      <vt:lpstr>Hope in the Storm</vt:lpstr>
      <vt:lpstr>Hymns: Amazing Grace (John Newton, 1779)</vt:lpstr>
      <vt:lpstr>Hymns: Blessed Assurance (Fanny Crosby, 1873)</vt:lpstr>
      <vt:lpstr>Hymns: Come, Thou Fount of Every Blessing (Robert Robinson, 1757)</vt:lpstr>
      <vt:lpstr>Isaiah 43 (KJV)</vt:lpstr>
      <vt:lpstr>Lamentations 3:21-29 (KJV)</vt:lpstr>
      <vt:lpstr>Philippians 4:6-8 (KJV)</vt:lpstr>
      <vt:lpstr>Psalm 130 (KJV)</vt:lpstr>
      <vt:lpstr>1 Thessalonians 5:16-18 (KJV)</vt:lpstr>
      <vt:lpstr>Hymns: I Surrender All (Justin W. DeVenter, 1896)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2020-03-21T22:01:22Z</dcterms:created>
  <dcterms:modified xsi:type="dcterms:W3CDTF">2020-03-22T19:26:26Z</dcterms:modified>
</cp:coreProperties>
</file>